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5" r:id="rId1"/>
    <p:sldMasterId id="2147483731" r:id="rId2"/>
    <p:sldMasterId id="2147483761" r:id="rId3"/>
  </p:sldMasterIdLst>
  <p:notesMasterIdLst>
    <p:notesMasterId r:id="rId94"/>
  </p:notesMasterIdLst>
  <p:handoutMasterIdLst>
    <p:handoutMasterId r:id="rId95"/>
  </p:handoutMasterIdLst>
  <p:sldIdLst>
    <p:sldId id="1512" r:id="rId4"/>
    <p:sldId id="1890" r:id="rId5"/>
    <p:sldId id="1892" r:id="rId6"/>
    <p:sldId id="1836" r:id="rId7"/>
    <p:sldId id="1894" r:id="rId8"/>
    <p:sldId id="1889" r:id="rId9"/>
    <p:sldId id="1895" r:id="rId10"/>
    <p:sldId id="1678" r:id="rId11"/>
    <p:sldId id="1893" r:id="rId12"/>
    <p:sldId id="1740" r:id="rId13"/>
    <p:sldId id="1896" r:id="rId14"/>
    <p:sldId id="1897" r:id="rId15"/>
    <p:sldId id="1898" r:id="rId16"/>
    <p:sldId id="1899" r:id="rId17"/>
    <p:sldId id="1900" r:id="rId18"/>
    <p:sldId id="1901" r:id="rId19"/>
    <p:sldId id="1902" r:id="rId20"/>
    <p:sldId id="2006" r:id="rId21"/>
    <p:sldId id="1903" r:id="rId22"/>
    <p:sldId id="1904" r:id="rId23"/>
    <p:sldId id="1905" r:id="rId24"/>
    <p:sldId id="1906" r:id="rId25"/>
    <p:sldId id="1907" r:id="rId26"/>
    <p:sldId id="1908" r:id="rId27"/>
    <p:sldId id="1909" r:id="rId28"/>
    <p:sldId id="1980" r:id="rId29"/>
    <p:sldId id="1911" r:id="rId30"/>
    <p:sldId id="1912" r:id="rId31"/>
    <p:sldId id="1910" r:id="rId32"/>
    <p:sldId id="1913" r:id="rId33"/>
    <p:sldId id="1914" r:id="rId34"/>
    <p:sldId id="1915" r:id="rId35"/>
    <p:sldId id="1916" r:id="rId36"/>
    <p:sldId id="1917" r:id="rId37"/>
    <p:sldId id="1918" r:id="rId38"/>
    <p:sldId id="1919" r:id="rId39"/>
    <p:sldId id="1920" r:id="rId40"/>
    <p:sldId id="1922" r:id="rId41"/>
    <p:sldId id="1977" r:id="rId42"/>
    <p:sldId id="1923" r:id="rId43"/>
    <p:sldId id="1924" r:id="rId44"/>
    <p:sldId id="1925" r:id="rId45"/>
    <p:sldId id="1926" r:id="rId46"/>
    <p:sldId id="1927" r:id="rId47"/>
    <p:sldId id="1928" r:id="rId48"/>
    <p:sldId id="1929" r:id="rId49"/>
    <p:sldId id="1930" r:id="rId50"/>
    <p:sldId id="1970" r:id="rId51"/>
    <p:sldId id="1989" r:id="rId52"/>
    <p:sldId id="1943" r:id="rId53"/>
    <p:sldId id="1944" r:id="rId54"/>
    <p:sldId id="1945" r:id="rId55"/>
    <p:sldId id="1946" r:id="rId56"/>
    <p:sldId id="1774" r:id="rId57"/>
    <p:sldId id="1775" r:id="rId58"/>
    <p:sldId id="1776" r:id="rId59"/>
    <p:sldId id="1991" r:id="rId60"/>
    <p:sldId id="1960" r:id="rId61"/>
    <p:sldId id="1961" r:id="rId62"/>
    <p:sldId id="1962" r:id="rId63"/>
    <p:sldId id="1992" r:id="rId64"/>
    <p:sldId id="1963" r:id="rId65"/>
    <p:sldId id="1981" r:id="rId66"/>
    <p:sldId id="1964" r:id="rId67"/>
    <p:sldId id="1965" r:id="rId68"/>
    <p:sldId id="1982" r:id="rId69"/>
    <p:sldId id="1966" r:id="rId70"/>
    <p:sldId id="1967" r:id="rId71"/>
    <p:sldId id="1968" r:id="rId72"/>
    <p:sldId id="1993" r:id="rId73"/>
    <p:sldId id="1986" r:id="rId74"/>
    <p:sldId id="2009" r:id="rId75"/>
    <p:sldId id="1997" r:id="rId76"/>
    <p:sldId id="1998" r:id="rId77"/>
    <p:sldId id="2001" r:id="rId78"/>
    <p:sldId id="2002" r:id="rId79"/>
    <p:sldId id="1999" r:id="rId80"/>
    <p:sldId id="2000" r:id="rId81"/>
    <p:sldId id="2004" r:id="rId82"/>
    <p:sldId id="2003" r:id="rId83"/>
    <p:sldId id="1996" r:id="rId84"/>
    <p:sldId id="2011" r:id="rId85"/>
    <p:sldId id="2008" r:id="rId86"/>
    <p:sldId id="2013" r:id="rId87"/>
    <p:sldId id="1884" r:id="rId88"/>
    <p:sldId id="1984" r:id="rId89"/>
    <p:sldId id="2010" r:id="rId90"/>
    <p:sldId id="2012" r:id="rId91"/>
    <p:sldId id="1988" r:id="rId92"/>
    <p:sldId id="1985" r:id="rId9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CCCC"/>
    <a:srgbClr val="CCFF99"/>
    <a:srgbClr val="3399FF"/>
    <a:srgbClr val="CDFF2D"/>
    <a:srgbClr val="39FF3B"/>
    <a:srgbClr val="5772FF"/>
    <a:srgbClr val="E16E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horzBarState="maximized">
    <p:restoredLeft sz="15620"/>
    <p:restoredTop sz="79741" autoAdjust="0"/>
  </p:normalViewPr>
  <p:slideViewPr>
    <p:cSldViewPr>
      <p:cViewPr>
        <p:scale>
          <a:sx n="62" d="100"/>
          <a:sy n="62" d="100"/>
        </p:scale>
        <p:origin x="2144" y="1496"/>
      </p:cViewPr>
      <p:guideLst>
        <p:guide orient="horz" pos="2160"/>
        <p:guide pos="2880"/>
      </p:guideLst>
    </p:cSldViewPr>
  </p:slideViewPr>
  <p:outlineViewPr>
    <p:cViewPr>
      <p:scale>
        <a:sx n="33" d="100"/>
        <a:sy n="33" d="100"/>
      </p:scale>
      <p:origin x="0" y="12416"/>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slide" Target="slides/slide73.xml"/><Relationship Id="rId77" Type="http://schemas.openxmlformats.org/officeDocument/2006/relationships/slide" Target="slides/slide74.xml"/><Relationship Id="rId78" Type="http://schemas.openxmlformats.org/officeDocument/2006/relationships/slide" Target="slides/slide75.xml"/><Relationship Id="rId79" Type="http://schemas.openxmlformats.org/officeDocument/2006/relationships/slide" Target="slides/slide76.xml"/><Relationship Id="rId90" Type="http://schemas.openxmlformats.org/officeDocument/2006/relationships/slide" Target="slides/slide87.xml"/><Relationship Id="rId91" Type="http://schemas.openxmlformats.org/officeDocument/2006/relationships/slide" Target="slides/slide88.xml"/><Relationship Id="rId92" Type="http://schemas.openxmlformats.org/officeDocument/2006/relationships/slide" Target="slides/slide89.xml"/><Relationship Id="rId93" Type="http://schemas.openxmlformats.org/officeDocument/2006/relationships/slide" Target="slides/slide90.xml"/><Relationship Id="rId94" Type="http://schemas.openxmlformats.org/officeDocument/2006/relationships/notesMaster" Target="notesMasters/notesMaster1.xml"/><Relationship Id="rId95" Type="http://schemas.openxmlformats.org/officeDocument/2006/relationships/handoutMaster" Target="handoutMasters/handoutMaster1.xml"/><Relationship Id="rId96" Type="http://schemas.openxmlformats.org/officeDocument/2006/relationships/presProps" Target="presProps.xml"/><Relationship Id="rId97" Type="http://schemas.openxmlformats.org/officeDocument/2006/relationships/viewProps" Target="viewProps.xml"/><Relationship Id="rId98" Type="http://schemas.openxmlformats.org/officeDocument/2006/relationships/theme" Target="theme/theme1.xml"/><Relationship Id="rId99" Type="http://schemas.openxmlformats.org/officeDocument/2006/relationships/tableStyles" Target="tableStyle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80" Type="http://schemas.openxmlformats.org/officeDocument/2006/relationships/slide" Target="slides/slide77.xml"/><Relationship Id="rId81" Type="http://schemas.openxmlformats.org/officeDocument/2006/relationships/slide" Target="slides/slide78.xml"/><Relationship Id="rId82" Type="http://schemas.openxmlformats.org/officeDocument/2006/relationships/slide" Target="slides/slide79.xml"/><Relationship Id="rId83" Type="http://schemas.openxmlformats.org/officeDocument/2006/relationships/slide" Target="slides/slide80.xml"/><Relationship Id="rId84" Type="http://schemas.openxmlformats.org/officeDocument/2006/relationships/slide" Target="slides/slide81.xml"/><Relationship Id="rId85" Type="http://schemas.openxmlformats.org/officeDocument/2006/relationships/slide" Target="slides/slide82.xml"/><Relationship Id="rId86" Type="http://schemas.openxmlformats.org/officeDocument/2006/relationships/slide" Target="slides/slide83.xml"/><Relationship Id="rId87" Type="http://schemas.openxmlformats.org/officeDocument/2006/relationships/slide" Target="slides/slide84.xml"/><Relationship Id="rId88" Type="http://schemas.openxmlformats.org/officeDocument/2006/relationships/slide" Target="slides/slide85.xml"/><Relationship Id="rId89" Type="http://schemas.openxmlformats.org/officeDocument/2006/relationships/slide" Target="slides/slide8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p>
        </p:txBody>
      </p:sp>
      <p:sp>
        <p:nvSpPr>
          <p:cNvPr id="3891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p>
        </p:txBody>
      </p:sp>
      <p:sp>
        <p:nvSpPr>
          <p:cNvPr id="3891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3891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6023325-7B83-224C-82F5-04BF77966470}" type="slidenum">
              <a:rPr lang="en-US"/>
              <a:pPr>
                <a:defRPr/>
              </a:pPr>
              <a:t>‹#›</a:t>
            </a:fld>
            <a:endParaRPr lang="en-US"/>
          </a:p>
        </p:txBody>
      </p:sp>
    </p:spTree>
    <p:extLst>
      <p:ext uri="{BB962C8B-B14F-4D97-AF65-F5344CB8AC3E}">
        <p14:creationId xmlns:p14="http://schemas.microsoft.com/office/powerpoint/2010/main" val="1427375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p>
        </p:txBody>
      </p:sp>
      <p:sp>
        <p:nvSpPr>
          <p:cNvPr id="3686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p>
        </p:txBody>
      </p:sp>
      <p:sp>
        <p:nvSpPr>
          <p:cNvPr id="184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686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687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3687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2FEF249-7F94-0043-ADCC-78839EF52109}" type="slidenum">
              <a:rPr lang="en-US"/>
              <a:pPr>
                <a:defRPr/>
              </a:pPr>
              <a:t>‹#›</a:t>
            </a:fld>
            <a:endParaRPr lang="en-US"/>
          </a:p>
        </p:txBody>
      </p:sp>
    </p:spTree>
    <p:extLst>
      <p:ext uri="{BB962C8B-B14F-4D97-AF65-F5344CB8AC3E}">
        <p14:creationId xmlns:p14="http://schemas.microsoft.com/office/powerpoint/2010/main" val="24170077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E5E9275C-DFD2-604A-989B-EA849760B119}" type="slidenum">
              <a:rPr lang="en-US"/>
              <a:pPr/>
              <a:t>1</a:t>
            </a:fld>
            <a:endParaRPr lang="en-US"/>
          </a:p>
        </p:txBody>
      </p:sp>
      <p:sp>
        <p:nvSpPr>
          <p:cNvPr id="20483" name="Rectangle 2"/>
          <p:cNvSpPr>
            <a:spLocks noGrp="1" noRot="1" noChangeAspect="1" noChangeArrowheads="1" noTextEdit="1"/>
          </p:cNvSpPr>
          <p:nvPr>
            <p:ph type="sldImg"/>
          </p:nvPr>
        </p:nvSpPr>
        <p:spPr>
          <a:xfrm>
            <a:off x="1152525" y="690563"/>
            <a:ext cx="4554538" cy="3417887"/>
          </a:xfrm>
          <a:ln w="12700" cap="flat">
            <a:solidFill>
              <a:schemeClr val="tx1"/>
            </a:solidFill>
          </a:ln>
        </p:spPr>
      </p:sp>
      <p:sp>
        <p:nvSpPr>
          <p:cNvPr id="20484" name="Rectangle 3"/>
          <p:cNvSpPr>
            <a:spLocks noGrp="1" noChangeArrowheads="1"/>
          </p:cNvSpPr>
          <p:nvPr>
            <p:ph type="body" idx="1"/>
          </p:nvPr>
        </p:nvSpPr>
        <p:spPr>
          <a:xfrm>
            <a:off x="914400" y="4341813"/>
            <a:ext cx="5029200" cy="4116387"/>
          </a:xfrm>
          <a:noFill/>
          <a:ln/>
        </p:spPr>
        <p:txBody>
          <a:bodyPr lIns="92075" tIns="46038" rIns="92075" bIns="46038"/>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2E8D7BC-842D-1E45-8AAD-0EA4C592DCA3}" type="slidenum">
              <a:rPr lang="en-US"/>
              <a:pPr/>
              <a:t>10</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latin typeface="Times New Roman" charset="0"/>
                <a:ea typeface="Times" charset="0"/>
              </a:rPr>
              <a:t>There was no “black box” and no “tabula rasa”</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algn="l" eaLnBrk="1" hangingPunct="1">
              <a:buFont typeface="Arial"/>
              <a:buNone/>
              <a:defRPr/>
            </a:pPr>
            <a:r>
              <a:rPr lang="en-US" dirty="0" smtClean="0">
                <a:latin typeface="Times New Roman"/>
                <a:ea typeface="Times" charset="0"/>
                <a:cs typeface="Times New Roman"/>
              </a:rPr>
              <a:t>The analysis of biological systems based on variation and selective retention.</a:t>
            </a:r>
          </a:p>
          <a:p>
            <a:pPr algn="l" eaLnBrk="1" hangingPunct="1">
              <a:buFont typeface="Arial"/>
              <a:buNone/>
              <a:defRPr/>
            </a:pPr>
            <a:endParaRPr lang="en-US" dirty="0" smtClean="0">
              <a:latin typeface="Times New Roman"/>
              <a:ea typeface="Times" charset="0"/>
              <a:cs typeface="Times New Roman"/>
            </a:endParaRPr>
          </a:p>
          <a:p>
            <a:pPr algn="l" eaLnBrk="1" hangingPunct="1">
              <a:buFont typeface="Arial"/>
              <a:buNone/>
              <a:defRPr/>
            </a:pPr>
            <a:r>
              <a:rPr lang="en-US" dirty="0" smtClean="0">
                <a:latin typeface="Times New Roman"/>
                <a:ea typeface="Times" charset="0"/>
                <a:cs typeface="Times New Roman"/>
              </a:rPr>
              <a:t>My biases are more (</a:t>
            </a:r>
            <a:r>
              <a:rPr lang="en-US" dirty="0" err="1" smtClean="0">
                <a:latin typeface="Times New Roman"/>
                <a:ea typeface="Times" charset="0"/>
                <a:cs typeface="Times New Roman"/>
              </a:rPr>
              <a:t>b)VSR</a:t>
            </a:r>
            <a:r>
              <a:rPr lang="en-US" dirty="0" smtClean="0">
                <a:latin typeface="Times New Roman"/>
                <a:ea typeface="Times" charset="0"/>
                <a:cs typeface="Times New Roman"/>
              </a:rPr>
              <a:t> than BVSR (and the symbolic stream is a good reason why).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eaLnBrk="1" hangingPunct="1"/>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23264095-A04F-B54A-84D0-9B7CCC259EA4}" type="slidenum">
              <a:rPr lang="en-US" altLang="x-none" sz="1200"/>
              <a:pPr/>
              <a:t>18</a:t>
            </a:fld>
            <a:endParaRPr lang="en-US" altLang="x-none" sz="1200"/>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x-none"/>
              <a:t>Gordon Paul’s 1966 Clinical Question</a:t>
            </a:r>
            <a:endParaRPr lang="x-none" altLang="x-none"/>
          </a:p>
        </p:txBody>
      </p:sp>
    </p:spTree>
    <p:extLst>
      <p:ext uri="{BB962C8B-B14F-4D97-AF65-F5344CB8AC3E}">
        <p14:creationId xmlns:p14="http://schemas.microsoft.com/office/powerpoint/2010/main" val="393569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noTextEdit="1"/>
          </p:cNvSpPr>
          <p:nvPr>
            <p:ph type="sldImg"/>
          </p:nvPr>
        </p:nvSpPr>
        <p:spPr>
          <a:ln/>
        </p:spPr>
      </p:sp>
      <p:sp>
        <p:nvSpPr>
          <p:cNvPr id="1136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a:t>break</a:t>
            </a:r>
          </a:p>
        </p:txBody>
      </p:sp>
      <p:sp>
        <p:nvSpPr>
          <p:cNvPr id="1136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A9615246-63B1-D046-B955-9338BF80BE7F}" type="slidenum">
              <a:rPr lang="en-US" altLang="x-none" sz="1200"/>
              <a:pPr/>
              <a:t>19</a:t>
            </a:fld>
            <a:endParaRPr lang="en-US" altLang="x-none" sz="1200"/>
          </a:p>
        </p:txBody>
      </p:sp>
    </p:spTree>
    <p:extLst>
      <p:ext uri="{BB962C8B-B14F-4D97-AF65-F5344CB8AC3E}">
        <p14:creationId xmlns:p14="http://schemas.microsoft.com/office/powerpoint/2010/main" val="857322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23264095-A04F-B54A-84D0-9B7CCC259EA4}" type="slidenum">
              <a:rPr lang="en-US" altLang="x-none" sz="1200"/>
              <a:pPr/>
              <a:t>21</a:t>
            </a:fld>
            <a:endParaRPr lang="en-US" altLang="x-none" sz="1200"/>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x-none"/>
              <a:t>Gordon Paul’s 1966 Clinical Question</a:t>
            </a:r>
            <a:endParaRPr lang="x-none" altLang="x-none"/>
          </a:p>
        </p:txBody>
      </p:sp>
    </p:spTree>
    <p:extLst>
      <p:ext uri="{BB962C8B-B14F-4D97-AF65-F5344CB8AC3E}">
        <p14:creationId xmlns:p14="http://schemas.microsoft.com/office/powerpoint/2010/main" val="1803493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99E1B762-9A06-A541-B0BE-27D2E9C01270}" type="slidenum">
              <a:rPr lang="en-US" altLang="x-none" sz="1200">
                <a:solidFill>
                  <a:srgbClr val="000000"/>
                </a:solidFill>
              </a:rPr>
              <a:pPr/>
              <a:t>22</a:t>
            </a:fld>
            <a:endParaRPr lang="en-US" altLang="x-none" sz="1200">
              <a:solidFill>
                <a:srgbClr val="000000"/>
              </a:solidFill>
            </a:endParaRPr>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p>
        </p:txBody>
      </p:sp>
    </p:spTree>
    <p:extLst>
      <p:ext uri="{BB962C8B-B14F-4D97-AF65-F5344CB8AC3E}">
        <p14:creationId xmlns:p14="http://schemas.microsoft.com/office/powerpoint/2010/main" val="5511135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97615D6E-9998-C544-B48B-31849984956A}" type="slidenum">
              <a:rPr lang="en-US" altLang="x-none" sz="1200">
                <a:solidFill>
                  <a:srgbClr val="000000"/>
                </a:solidFill>
              </a:rPr>
              <a:pPr/>
              <a:t>23</a:t>
            </a:fld>
            <a:endParaRPr lang="en-US" altLang="x-none" sz="1200">
              <a:solidFill>
                <a:srgbClr val="000000"/>
              </a:solidFill>
            </a:endParaRPr>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x-none"/>
              <a:t>HOW ARE THEY NAMED?</a:t>
            </a:r>
          </a:p>
        </p:txBody>
      </p:sp>
    </p:spTree>
    <p:extLst>
      <p:ext uri="{BB962C8B-B14F-4D97-AF65-F5344CB8AC3E}">
        <p14:creationId xmlns:p14="http://schemas.microsoft.com/office/powerpoint/2010/main" val="2569521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noTextEdit="1"/>
          </p:cNvSpPr>
          <p:nvPr>
            <p:ph type="sldImg"/>
          </p:nvPr>
        </p:nvSpPr>
        <p:spPr>
          <a:ln/>
        </p:spPr>
      </p:sp>
      <p:sp>
        <p:nvSpPr>
          <p:cNvPr id="1228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x-none" altLang="x-none"/>
          </a:p>
        </p:txBody>
      </p:sp>
      <p:sp>
        <p:nvSpPr>
          <p:cNvPr id="1228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70D884BC-4075-164D-B171-5F5518350A29}" type="slidenum">
              <a:rPr lang="en-US" altLang="x-none" sz="1200">
                <a:solidFill>
                  <a:srgbClr val="000000"/>
                </a:solidFill>
              </a:rPr>
              <a:pPr/>
              <a:t>24</a:t>
            </a:fld>
            <a:endParaRPr lang="en-US" altLang="x-none" sz="1200">
              <a:solidFill>
                <a:srgbClr val="000000"/>
              </a:solidFill>
            </a:endParaRPr>
          </a:p>
        </p:txBody>
      </p:sp>
    </p:spTree>
    <p:extLst>
      <p:ext uri="{BB962C8B-B14F-4D97-AF65-F5344CB8AC3E}">
        <p14:creationId xmlns:p14="http://schemas.microsoft.com/office/powerpoint/2010/main" val="10630048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4C2A49BE-721C-B547-BC9F-5DAA03D38E1F}" type="slidenum">
              <a:rPr lang="en-US" altLang="x-none" sz="1200"/>
              <a:pPr/>
              <a:t>25</a:t>
            </a:fld>
            <a:endParaRPr lang="en-US" altLang="x-none" sz="1200"/>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p>
        </p:txBody>
      </p:sp>
    </p:spTree>
    <p:extLst>
      <p:ext uri="{BB962C8B-B14F-4D97-AF65-F5344CB8AC3E}">
        <p14:creationId xmlns:p14="http://schemas.microsoft.com/office/powerpoint/2010/main" val="954920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022F4874-BCC3-0548-94E0-181EAD329EB9}" type="slidenum">
              <a:rPr lang="en-US" altLang="x-none" sz="1200">
                <a:solidFill>
                  <a:srgbClr val="000000"/>
                </a:solidFill>
              </a:rPr>
              <a:pPr/>
              <a:t>26</a:t>
            </a:fld>
            <a:endParaRPr lang="en-US" altLang="x-none" sz="1200">
              <a:solidFill>
                <a:srgbClr val="000000"/>
              </a:solidFill>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p>
        </p:txBody>
      </p:sp>
    </p:spTree>
    <p:extLst>
      <p:ext uri="{BB962C8B-B14F-4D97-AF65-F5344CB8AC3E}">
        <p14:creationId xmlns:p14="http://schemas.microsoft.com/office/powerpoint/2010/main" val="13072961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noTextEdit="1"/>
          </p:cNvSpPr>
          <p:nvPr>
            <p:ph type="sldImg"/>
          </p:nvPr>
        </p:nvSpPr>
        <p:spPr>
          <a:ln/>
        </p:spPr>
      </p:sp>
      <p:sp>
        <p:nvSpPr>
          <p:cNvPr id="1280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x-none" altLang="x-none"/>
          </a:p>
        </p:txBody>
      </p:sp>
      <p:sp>
        <p:nvSpPr>
          <p:cNvPr id="1280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BE24E6AB-1D67-5743-9693-B3FEA64FE539}" type="slidenum">
              <a:rPr lang="en-US" altLang="x-none" sz="1200">
                <a:solidFill>
                  <a:srgbClr val="000000"/>
                </a:solidFill>
              </a:rPr>
              <a:pPr/>
              <a:t>27</a:t>
            </a:fld>
            <a:endParaRPr lang="en-US" altLang="x-none" sz="1200">
              <a:solidFill>
                <a:srgbClr val="000000"/>
              </a:solidFill>
            </a:endParaRPr>
          </a:p>
        </p:txBody>
      </p:sp>
    </p:spTree>
    <p:extLst>
      <p:ext uri="{BB962C8B-B14F-4D97-AF65-F5344CB8AC3E}">
        <p14:creationId xmlns:p14="http://schemas.microsoft.com/office/powerpoint/2010/main" val="782249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2E8D7BC-842D-1E45-8AAD-0EA4C592DCA3}" type="slidenum">
              <a:rPr lang="en-US"/>
              <a:pPr/>
              <a:t>2</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latin typeface="Times New Roman" charset="0"/>
                <a:ea typeface="Times" charset="0"/>
              </a:rPr>
              <a:t>There was no “black box” and no “tabula rasa”</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algn="l" eaLnBrk="1" hangingPunct="1">
              <a:buFont typeface="Arial"/>
              <a:buNone/>
              <a:defRPr/>
            </a:pPr>
            <a:r>
              <a:rPr lang="en-US" dirty="0" smtClean="0">
                <a:latin typeface="Times New Roman"/>
                <a:ea typeface="Times" charset="0"/>
                <a:cs typeface="Times New Roman"/>
              </a:rPr>
              <a:t>The analysis of biological systems based on variation and selective retention.</a:t>
            </a:r>
          </a:p>
          <a:p>
            <a:pPr algn="l" eaLnBrk="1" hangingPunct="1">
              <a:buFont typeface="Arial"/>
              <a:buNone/>
              <a:defRPr/>
            </a:pPr>
            <a:endParaRPr lang="en-US" dirty="0" smtClean="0">
              <a:latin typeface="Times New Roman"/>
              <a:ea typeface="Times" charset="0"/>
              <a:cs typeface="Times New Roman"/>
            </a:endParaRPr>
          </a:p>
          <a:p>
            <a:pPr algn="l" eaLnBrk="1" hangingPunct="1">
              <a:buFont typeface="Arial"/>
              <a:buNone/>
              <a:defRPr/>
            </a:pPr>
            <a:r>
              <a:rPr lang="en-US" dirty="0" smtClean="0">
                <a:latin typeface="Times New Roman"/>
                <a:ea typeface="Times" charset="0"/>
                <a:cs typeface="Times New Roman"/>
              </a:rPr>
              <a:t>My biases are more (</a:t>
            </a:r>
            <a:r>
              <a:rPr lang="en-US" dirty="0" err="1" smtClean="0">
                <a:latin typeface="Times New Roman"/>
                <a:ea typeface="Times" charset="0"/>
                <a:cs typeface="Times New Roman"/>
              </a:rPr>
              <a:t>b)VSR</a:t>
            </a:r>
            <a:r>
              <a:rPr lang="en-US" dirty="0" smtClean="0">
                <a:latin typeface="Times New Roman"/>
                <a:ea typeface="Times" charset="0"/>
                <a:cs typeface="Times New Roman"/>
              </a:rPr>
              <a:t> than BVSR (and the symbolic stream is a good reason why).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eaLnBrk="1" hangingPunct="1"/>
            <a:endParaRPr lang="en-US" dirty="0"/>
          </a:p>
        </p:txBody>
      </p:sp>
    </p:spTree>
    <p:extLst>
      <p:ext uri="{BB962C8B-B14F-4D97-AF65-F5344CB8AC3E}">
        <p14:creationId xmlns:p14="http://schemas.microsoft.com/office/powerpoint/2010/main" val="635149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p:cNvSpPr>
            <a:spLocks noGrp="1" noRot="1" noChangeAspect="1" noTextEdit="1"/>
          </p:cNvSpPr>
          <p:nvPr>
            <p:ph type="sldImg"/>
          </p:nvPr>
        </p:nvSpPr>
        <p:spPr>
          <a:ln/>
        </p:spPr>
      </p:sp>
      <p:sp>
        <p:nvSpPr>
          <p:cNvPr id="1300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x-none" altLang="x-none"/>
          </a:p>
        </p:txBody>
      </p:sp>
      <p:sp>
        <p:nvSpPr>
          <p:cNvPr id="1300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F1E53CAC-73EB-CC42-915B-3026E29FA1C2}" type="slidenum">
              <a:rPr lang="en-US" altLang="x-none" sz="1200">
                <a:solidFill>
                  <a:srgbClr val="000000"/>
                </a:solidFill>
              </a:rPr>
              <a:pPr/>
              <a:t>28</a:t>
            </a:fld>
            <a:endParaRPr lang="en-US" altLang="x-none" sz="1200">
              <a:solidFill>
                <a:srgbClr val="000000"/>
              </a:solidFill>
            </a:endParaRPr>
          </a:p>
        </p:txBody>
      </p:sp>
    </p:spTree>
    <p:extLst>
      <p:ext uri="{BB962C8B-B14F-4D97-AF65-F5344CB8AC3E}">
        <p14:creationId xmlns:p14="http://schemas.microsoft.com/office/powerpoint/2010/main" val="12687491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lide Image Placeholder 1"/>
          <p:cNvSpPr>
            <a:spLocks noGrp="1" noRot="1" noChangeAspect="1" noTextEdit="1"/>
          </p:cNvSpPr>
          <p:nvPr>
            <p:ph type="sldImg"/>
          </p:nvPr>
        </p:nvSpPr>
        <p:spPr>
          <a:ln/>
        </p:spPr>
      </p:sp>
      <p:sp>
        <p:nvSpPr>
          <p:cNvPr id="1331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a:t>Reductionism and expansionism needed to be rejected </a:t>
            </a:r>
          </a:p>
        </p:txBody>
      </p:sp>
      <p:sp>
        <p:nvSpPr>
          <p:cNvPr id="1331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477E1164-5BCE-C747-BF9D-A3625A6B1A81}" type="slidenum">
              <a:rPr lang="en-US" altLang="x-none" sz="1200"/>
              <a:pPr/>
              <a:t>31</a:t>
            </a:fld>
            <a:endParaRPr lang="en-US" altLang="x-none" sz="1200"/>
          </a:p>
        </p:txBody>
      </p:sp>
    </p:spTree>
    <p:extLst>
      <p:ext uri="{BB962C8B-B14F-4D97-AF65-F5344CB8AC3E}">
        <p14:creationId xmlns:p14="http://schemas.microsoft.com/office/powerpoint/2010/main" val="10622257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noTextEdit="1"/>
          </p:cNvSpPr>
          <p:nvPr>
            <p:ph type="sldImg"/>
          </p:nvPr>
        </p:nvSpPr>
        <p:spPr>
          <a:ln/>
        </p:spPr>
      </p:sp>
      <p:sp>
        <p:nvSpPr>
          <p:cNvPr id="1402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x-none" altLang="x-none"/>
          </a:p>
        </p:txBody>
      </p:sp>
      <p:sp>
        <p:nvSpPr>
          <p:cNvPr id="1402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98A0E875-B5A3-C94D-83C7-3B3B2E21DCA6}" type="slidenum">
              <a:rPr lang="en-US" altLang="x-none" sz="1200"/>
              <a:pPr/>
              <a:t>37</a:t>
            </a:fld>
            <a:endParaRPr lang="en-US" altLang="x-none" sz="1200"/>
          </a:p>
        </p:txBody>
      </p:sp>
    </p:spTree>
    <p:extLst>
      <p:ext uri="{BB962C8B-B14F-4D97-AF65-F5344CB8AC3E}">
        <p14:creationId xmlns:p14="http://schemas.microsoft.com/office/powerpoint/2010/main" val="13393411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49D3C21A-D550-044C-BAE2-FFE24D46AD68}" type="slidenum">
              <a:rPr lang="en-US" altLang="x-none" sz="1200">
                <a:solidFill>
                  <a:srgbClr val="000000"/>
                </a:solidFill>
              </a:rPr>
              <a:pPr/>
              <a:t>47</a:t>
            </a:fld>
            <a:endParaRPr lang="en-US" altLang="x-none" sz="1200">
              <a:solidFill>
                <a:srgbClr val="000000"/>
              </a:solidFill>
            </a:endParaRPr>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p>
        </p:txBody>
      </p:sp>
    </p:spTree>
    <p:extLst>
      <p:ext uri="{BB962C8B-B14F-4D97-AF65-F5344CB8AC3E}">
        <p14:creationId xmlns:p14="http://schemas.microsoft.com/office/powerpoint/2010/main" val="19965223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1B39903D-A9CC-6347-99E8-C2445AC73110}" type="slidenum">
              <a:rPr lang="en-US" altLang="x-none" sz="1200"/>
              <a:pPr/>
              <a:t>48</a:t>
            </a:fld>
            <a:endParaRPr lang="en-US" altLang="x-none" sz="1200"/>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p>
        </p:txBody>
      </p:sp>
    </p:spTree>
    <p:extLst>
      <p:ext uri="{BB962C8B-B14F-4D97-AF65-F5344CB8AC3E}">
        <p14:creationId xmlns:p14="http://schemas.microsoft.com/office/powerpoint/2010/main" val="15856822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B2A62661-BF55-5744-9B8E-DE26461F4185}" type="slidenum">
              <a:rPr lang="en-US" altLang="x-none" sz="1200">
                <a:solidFill>
                  <a:srgbClr val="000000"/>
                </a:solidFill>
              </a:rPr>
              <a:pPr/>
              <a:t>49</a:t>
            </a:fld>
            <a:endParaRPr lang="en-US" altLang="x-none" sz="1200">
              <a:solidFill>
                <a:srgbClr val="000000"/>
              </a:solidFill>
            </a:endParaRPr>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p>
        </p:txBody>
      </p:sp>
    </p:spTree>
    <p:extLst>
      <p:ext uri="{BB962C8B-B14F-4D97-AF65-F5344CB8AC3E}">
        <p14:creationId xmlns:p14="http://schemas.microsoft.com/office/powerpoint/2010/main" val="17553827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03FE9414-2417-DB45-92D7-A9B6534B30E3}" type="slidenum">
              <a:rPr lang="en-US" altLang="x-none" sz="1200">
                <a:solidFill>
                  <a:srgbClr val="000000"/>
                </a:solidFill>
              </a:rPr>
              <a:pPr/>
              <a:t>50</a:t>
            </a:fld>
            <a:endParaRPr lang="en-US" altLang="x-none" sz="1200">
              <a:solidFill>
                <a:srgbClr val="000000"/>
              </a:solidFill>
            </a:endParaRPr>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p>
        </p:txBody>
      </p:sp>
    </p:spTree>
    <p:extLst>
      <p:ext uri="{BB962C8B-B14F-4D97-AF65-F5344CB8AC3E}">
        <p14:creationId xmlns:p14="http://schemas.microsoft.com/office/powerpoint/2010/main" val="12242405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Slide Image Placeholder 1"/>
          <p:cNvSpPr>
            <a:spLocks noGrp="1" noRot="1" noChangeAspect="1" noTextEdit="1"/>
          </p:cNvSpPr>
          <p:nvPr>
            <p:ph type="sldImg"/>
          </p:nvPr>
        </p:nvSpPr>
        <p:spPr>
          <a:ln/>
        </p:spPr>
      </p:sp>
      <p:sp>
        <p:nvSpPr>
          <p:cNvPr id="1955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a:t>Basic is responsible for applied; applied for basic. You must build the foundation … but</a:t>
            </a:r>
          </a:p>
          <a:p>
            <a:r>
              <a:rPr lang="en-US" altLang="x-none"/>
              <a:t>Often it is better to know what house will go on top of it</a:t>
            </a:r>
          </a:p>
          <a:p>
            <a:endParaRPr lang="en-US" altLang="x-none"/>
          </a:p>
          <a:p>
            <a:r>
              <a:rPr lang="en-US" altLang="x-none"/>
              <a:t>Thus often it works to start applied and go basic when the analysis requires it</a:t>
            </a:r>
          </a:p>
          <a:p>
            <a:endParaRPr lang="en-US" altLang="x-none"/>
          </a:p>
          <a:p>
            <a:r>
              <a:rPr lang="en-US" altLang="x-none"/>
              <a:t>BUT you need principles that are DIRECTLY modifiable and tested experimentally</a:t>
            </a:r>
          </a:p>
          <a:p>
            <a:r>
              <a:rPr lang="en-US" altLang="x-none"/>
              <a:t>And  applied folks are more likely to do this</a:t>
            </a:r>
          </a:p>
          <a:p>
            <a:endParaRPr lang="en-US" altLang="x-none"/>
          </a:p>
          <a:p>
            <a:r>
              <a:rPr lang="en-US" altLang="x-none"/>
              <a:t>RFT itself is an example.</a:t>
            </a:r>
          </a:p>
          <a:p>
            <a:endParaRPr lang="en-US" altLang="x-none"/>
          </a:p>
          <a:p>
            <a:r>
              <a:rPr lang="en-US" altLang="x-none"/>
              <a:t>But let me give another example within RFT</a:t>
            </a:r>
          </a:p>
        </p:txBody>
      </p:sp>
      <p:sp>
        <p:nvSpPr>
          <p:cNvPr id="1955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595A62CC-BB3C-8D4A-BB41-F52D3A2F67BB}" type="slidenum">
              <a:rPr lang="en-US" altLang="x-none" sz="1200"/>
              <a:pPr/>
              <a:t>58</a:t>
            </a:fld>
            <a:endParaRPr lang="en-US" altLang="x-none" sz="1200"/>
          </a:p>
        </p:txBody>
      </p:sp>
    </p:spTree>
    <p:extLst>
      <p:ext uri="{BB962C8B-B14F-4D97-AF65-F5344CB8AC3E}">
        <p14:creationId xmlns:p14="http://schemas.microsoft.com/office/powerpoint/2010/main" val="14662536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Slide Image Placeholder 1"/>
          <p:cNvSpPr>
            <a:spLocks noGrp="1" noRot="1" noChangeAspect="1" noTextEdit="1"/>
          </p:cNvSpPr>
          <p:nvPr>
            <p:ph type="sldImg"/>
          </p:nvPr>
        </p:nvSpPr>
        <p:spPr>
          <a:ln/>
        </p:spPr>
      </p:sp>
      <p:sp>
        <p:nvSpPr>
          <p:cNvPr id="1976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a:t>Basic is responsible for applied; applied for basic. You must build the foundation … but</a:t>
            </a:r>
          </a:p>
          <a:p>
            <a:r>
              <a:rPr lang="en-US" altLang="x-none"/>
              <a:t>Often it is better to know what house will go on top of it</a:t>
            </a:r>
          </a:p>
          <a:p>
            <a:endParaRPr lang="en-US" altLang="x-none"/>
          </a:p>
          <a:p>
            <a:r>
              <a:rPr lang="en-US" altLang="x-none"/>
              <a:t>Thus often it works to start applied and go basic when the analysis requires it</a:t>
            </a:r>
          </a:p>
          <a:p>
            <a:endParaRPr lang="en-US" altLang="x-none"/>
          </a:p>
          <a:p>
            <a:r>
              <a:rPr lang="en-US" altLang="x-none"/>
              <a:t>BUT you need principles that are DIRECTLY modifiable and tested experimentally</a:t>
            </a:r>
          </a:p>
          <a:p>
            <a:r>
              <a:rPr lang="en-US" altLang="x-none"/>
              <a:t>And  applied folks are more likely to do this</a:t>
            </a:r>
          </a:p>
          <a:p>
            <a:endParaRPr lang="en-US" altLang="x-none"/>
          </a:p>
          <a:p>
            <a:r>
              <a:rPr lang="en-US" altLang="x-none"/>
              <a:t>RFT itself is an example.</a:t>
            </a:r>
          </a:p>
          <a:p>
            <a:endParaRPr lang="en-US" altLang="x-none"/>
          </a:p>
          <a:p>
            <a:r>
              <a:rPr lang="en-US" altLang="x-none"/>
              <a:t>But let me give another example within RFT</a:t>
            </a:r>
          </a:p>
        </p:txBody>
      </p:sp>
      <p:sp>
        <p:nvSpPr>
          <p:cNvPr id="1976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B1426656-A657-7E41-B1DC-B0F6983A5CDC}" type="slidenum">
              <a:rPr lang="en-US" altLang="x-none" sz="1200"/>
              <a:pPr/>
              <a:t>59</a:t>
            </a:fld>
            <a:endParaRPr lang="en-US" altLang="x-none" sz="1200"/>
          </a:p>
        </p:txBody>
      </p:sp>
    </p:spTree>
    <p:extLst>
      <p:ext uri="{BB962C8B-B14F-4D97-AF65-F5344CB8AC3E}">
        <p14:creationId xmlns:p14="http://schemas.microsoft.com/office/powerpoint/2010/main" val="20420659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Slide Image Placeholder 1"/>
          <p:cNvSpPr>
            <a:spLocks noGrp="1" noRot="1" noChangeAspect="1" noTextEdit="1"/>
          </p:cNvSpPr>
          <p:nvPr>
            <p:ph type="sldImg"/>
          </p:nvPr>
        </p:nvSpPr>
        <p:spPr>
          <a:ln/>
        </p:spPr>
      </p:sp>
      <p:sp>
        <p:nvSpPr>
          <p:cNvPr id="1996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a:t>Basic is responsible for applied; applied for basic. You must build the foundation … but</a:t>
            </a:r>
          </a:p>
          <a:p>
            <a:r>
              <a:rPr lang="en-US" altLang="x-none"/>
              <a:t>Often it is better to know what house will go on top of it</a:t>
            </a:r>
          </a:p>
          <a:p>
            <a:endParaRPr lang="en-US" altLang="x-none"/>
          </a:p>
          <a:p>
            <a:r>
              <a:rPr lang="en-US" altLang="x-none"/>
              <a:t>Thus often it works to start applied and go basic when the analysis requires it</a:t>
            </a:r>
          </a:p>
          <a:p>
            <a:endParaRPr lang="en-US" altLang="x-none"/>
          </a:p>
          <a:p>
            <a:r>
              <a:rPr lang="en-US" altLang="x-none"/>
              <a:t>BUT you need principles that are DIRECTLY modifiable and tested experimentally</a:t>
            </a:r>
          </a:p>
          <a:p>
            <a:r>
              <a:rPr lang="en-US" altLang="x-none"/>
              <a:t>And  applied folks are more likely to do this</a:t>
            </a:r>
          </a:p>
          <a:p>
            <a:endParaRPr lang="en-US" altLang="x-none"/>
          </a:p>
          <a:p>
            <a:r>
              <a:rPr lang="en-US" altLang="x-none"/>
              <a:t>RFT itself is an example.</a:t>
            </a:r>
          </a:p>
          <a:p>
            <a:endParaRPr lang="en-US" altLang="x-none"/>
          </a:p>
          <a:p>
            <a:r>
              <a:rPr lang="en-US" altLang="x-none"/>
              <a:t>But let me give another example within RFT</a:t>
            </a:r>
          </a:p>
        </p:txBody>
      </p:sp>
      <p:sp>
        <p:nvSpPr>
          <p:cNvPr id="1996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D553FF06-ADD4-FB49-B223-B8F7AD1518A4}" type="slidenum">
              <a:rPr lang="en-US" altLang="x-none" sz="1200"/>
              <a:pPr/>
              <a:t>60</a:t>
            </a:fld>
            <a:endParaRPr lang="en-US" altLang="x-none" sz="1200"/>
          </a:p>
        </p:txBody>
      </p:sp>
    </p:spTree>
    <p:extLst>
      <p:ext uri="{BB962C8B-B14F-4D97-AF65-F5344CB8AC3E}">
        <p14:creationId xmlns:p14="http://schemas.microsoft.com/office/powerpoint/2010/main" val="1901577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2E8D7BC-842D-1E45-8AAD-0EA4C592DCA3}" type="slidenum">
              <a:rPr lang="en-US"/>
              <a:pPr/>
              <a:t>3</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latin typeface="Times New Roman" charset="0"/>
                <a:ea typeface="Times" charset="0"/>
              </a:rPr>
              <a:t>There was no “black box” and no “tabula rasa”</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algn="l" eaLnBrk="1" hangingPunct="1">
              <a:buFont typeface="Arial"/>
              <a:buNone/>
              <a:defRPr/>
            </a:pPr>
            <a:r>
              <a:rPr lang="en-US" dirty="0" smtClean="0">
                <a:latin typeface="Times New Roman"/>
                <a:ea typeface="Times" charset="0"/>
                <a:cs typeface="Times New Roman"/>
              </a:rPr>
              <a:t>The analysis of biological systems based on variation and selective retention.</a:t>
            </a:r>
          </a:p>
          <a:p>
            <a:pPr algn="l" eaLnBrk="1" hangingPunct="1">
              <a:buFont typeface="Arial"/>
              <a:buNone/>
              <a:defRPr/>
            </a:pPr>
            <a:endParaRPr lang="en-US" dirty="0" smtClean="0">
              <a:latin typeface="Times New Roman"/>
              <a:ea typeface="Times" charset="0"/>
              <a:cs typeface="Times New Roman"/>
            </a:endParaRPr>
          </a:p>
          <a:p>
            <a:pPr algn="l" eaLnBrk="1" hangingPunct="1">
              <a:buFont typeface="Arial"/>
              <a:buNone/>
              <a:defRPr/>
            </a:pPr>
            <a:r>
              <a:rPr lang="en-US" dirty="0" smtClean="0">
                <a:latin typeface="Times New Roman"/>
                <a:ea typeface="Times" charset="0"/>
                <a:cs typeface="Times New Roman"/>
              </a:rPr>
              <a:t>My biases are more (</a:t>
            </a:r>
            <a:r>
              <a:rPr lang="en-US" dirty="0" err="1" smtClean="0">
                <a:latin typeface="Times New Roman"/>
                <a:ea typeface="Times" charset="0"/>
                <a:cs typeface="Times New Roman"/>
              </a:rPr>
              <a:t>b)VSR</a:t>
            </a:r>
            <a:r>
              <a:rPr lang="en-US" dirty="0" smtClean="0">
                <a:latin typeface="Times New Roman"/>
                <a:ea typeface="Times" charset="0"/>
                <a:cs typeface="Times New Roman"/>
              </a:rPr>
              <a:t> than BVSR (and the symbolic stream is a good reason why).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eaLnBrk="1" hangingPunct="1"/>
            <a:endParaRPr lang="en-US" dirty="0"/>
          </a:p>
        </p:txBody>
      </p:sp>
    </p:spTree>
    <p:extLst>
      <p:ext uri="{BB962C8B-B14F-4D97-AF65-F5344CB8AC3E}">
        <p14:creationId xmlns:p14="http://schemas.microsoft.com/office/powerpoint/2010/main" val="3058599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63F3C013-95ED-2A45-B494-865A87A10C9A}" type="slidenum">
              <a:rPr lang="en-US" altLang="x-none" sz="1200"/>
              <a:pPr/>
              <a:t>62</a:t>
            </a:fld>
            <a:endParaRPr lang="en-US" altLang="x-none" sz="1200"/>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p>
        </p:txBody>
      </p:sp>
    </p:spTree>
    <p:extLst>
      <p:ext uri="{BB962C8B-B14F-4D97-AF65-F5344CB8AC3E}">
        <p14:creationId xmlns:p14="http://schemas.microsoft.com/office/powerpoint/2010/main" val="9427031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63F3C013-95ED-2A45-B494-865A87A10C9A}" type="slidenum">
              <a:rPr lang="en-US" altLang="x-none" sz="1200"/>
              <a:pPr/>
              <a:t>63</a:t>
            </a:fld>
            <a:endParaRPr lang="en-US" altLang="x-none" sz="1200"/>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p>
        </p:txBody>
      </p:sp>
    </p:spTree>
    <p:extLst>
      <p:ext uri="{BB962C8B-B14F-4D97-AF65-F5344CB8AC3E}">
        <p14:creationId xmlns:p14="http://schemas.microsoft.com/office/powerpoint/2010/main" val="14193454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720FAD9F-F61D-8B4F-8D8D-0859C11C4EF3}" type="slidenum">
              <a:rPr lang="en-US" altLang="x-none" sz="1200"/>
              <a:pPr/>
              <a:t>64</a:t>
            </a:fld>
            <a:endParaRPr lang="en-US" altLang="x-none" sz="1200"/>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p>
        </p:txBody>
      </p:sp>
    </p:spTree>
    <p:extLst>
      <p:ext uri="{BB962C8B-B14F-4D97-AF65-F5344CB8AC3E}">
        <p14:creationId xmlns:p14="http://schemas.microsoft.com/office/powerpoint/2010/main" val="3164531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13D004A6-E1E5-6146-8B48-29884C7C331B}" type="slidenum">
              <a:rPr lang="en-US" altLang="x-none" sz="1200"/>
              <a:pPr/>
              <a:t>65</a:t>
            </a:fld>
            <a:endParaRPr lang="en-US" altLang="x-none" sz="1200"/>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p>
        </p:txBody>
      </p:sp>
    </p:spTree>
    <p:extLst>
      <p:ext uri="{BB962C8B-B14F-4D97-AF65-F5344CB8AC3E}">
        <p14:creationId xmlns:p14="http://schemas.microsoft.com/office/powerpoint/2010/main" val="6929975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13D004A6-E1E5-6146-8B48-29884C7C331B}" type="slidenum">
              <a:rPr lang="en-US" altLang="x-none" sz="1200"/>
              <a:pPr/>
              <a:t>66</a:t>
            </a:fld>
            <a:endParaRPr lang="en-US" altLang="x-none" sz="1200"/>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p>
        </p:txBody>
      </p:sp>
    </p:spTree>
    <p:extLst>
      <p:ext uri="{BB962C8B-B14F-4D97-AF65-F5344CB8AC3E}">
        <p14:creationId xmlns:p14="http://schemas.microsoft.com/office/powerpoint/2010/main" val="13068514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60BEB609-2886-AB42-9D4D-CC4813329ADA}" type="slidenum">
              <a:rPr lang="en-US" altLang="x-none" sz="1200"/>
              <a:pPr/>
              <a:t>67</a:t>
            </a:fld>
            <a:endParaRPr lang="en-US" altLang="x-none" sz="1200"/>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p>
        </p:txBody>
      </p:sp>
    </p:spTree>
    <p:extLst>
      <p:ext uri="{BB962C8B-B14F-4D97-AF65-F5344CB8AC3E}">
        <p14:creationId xmlns:p14="http://schemas.microsoft.com/office/powerpoint/2010/main" val="4416128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490FEF4F-923B-E94B-A911-03FF85AA8DEF}" type="slidenum">
              <a:rPr lang="en-US" altLang="x-none" sz="1200"/>
              <a:pPr/>
              <a:t>68</a:t>
            </a:fld>
            <a:endParaRPr lang="en-US" altLang="x-none" sz="1200"/>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p>
        </p:txBody>
      </p:sp>
    </p:spTree>
    <p:extLst>
      <p:ext uri="{BB962C8B-B14F-4D97-AF65-F5344CB8AC3E}">
        <p14:creationId xmlns:p14="http://schemas.microsoft.com/office/powerpoint/2010/main" val="16485704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843B4A28-4A9F-374A-B6A0-2D18712446DB}" type="slidenum">
              <a:rPr lang="en-US" altLang="x-none" sz="1200"/>
              <a:pPr/>
              <a:t>69</a:t>
            </a:fld>
            <a:endParaRPr lang="en-US" altLang="x-none" sz="1200"/>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p>
        </p:txBody>
      </p:sp>
    </p:spTree>
    <p:extLst>
      <p:ext uri="{BB962C8B-B14F-4D97-AF65-F5344CB8AC3E}">
        <p14:creationId xmlns:p14="http://schemas.microsoft.com/office/powerpoint/2010/main" val="17800291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1B39903D-A9CC-6347-99E8-C2445AC73110}" type="slidenum">
              <a:rPr lang="en-US" altLang="x-none" sz="1200"/>
              <a:pPr/>
              <a:t>70</a:t>
            </a:fld>
            <a:endParaRPr lang="en-US" altLang="x-none" sz="1200"/>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p>
        </p:txBody>
      </p:sp>
    </p:spTree>
    <p:extLst>
      <p:ext uri="{BB962C8B-B14F-4D97-AF65-F5344CB8AC3E}">
        <p14:creationId xmlns:p14="http://schemas.microsoft.com/office/powerpoint/2010/main" val="3174937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1B39903D-A9CC-6347-99E8-C2445AC73110}" type="slidenum">
              <a:rPr lang="en-US" altLang="x-none" sz="1200"/>
              <a:pPr/>
              <a:t>71</a:t>
            </a:fld>
            <a:endParaRPr lang="en-US" altLang="x-none" sz="1200"/>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p>
        </p:txBody>
      </p:sp>
    </p:spTree>
    <p:extLst>
      <p:ext uri="{BB962C8B-B14F-4D97-AF65-F5344CB8AC3E}">
        <p14:creationId xmlns:p14="http://schemas.microsoft.com/office/powerpoint/2010/main" val="201541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2E8D7BC-842D-1E45-8AAD-0EA4C592DCA3}" type="slidenum">
              <a:rPr lang="en-US"/>
              <a:pPr/>
              <a:t>4</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latin typeface="Times New Roman" charset="0"/>
                <a:ea typeface="Times" charset="0"/>
              </a:rPr>
              <a:t>There was no “black box” and no “tabula rasa”</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algn="l" eaLnBrk="1" hangingPunct="1">
              <a:buFont typeface="Arial"/>
              <a:buNone/>
              <a:defRPr/>
            </a:pPr>
            <a:r>
              <a:rPr lang="en-US" dirty="0" smtClean="0">
                <a:latin typeface="Times New Roman"/>
                <a:ea typeface="Times" charset="0"/>
                <a:cs typeface="Times New Roman"/>
              </a:rPr>
              <a:t>The analysis of biological systems based on variation and selective retention.</a:t>
            </a:r>
          </a:p>
          <a:p>
            <a:pPr algn="l" eaLnBrk="1" hangingPunct="1">
              <a:buFont typeface="Arial"/>
              <a:buNone/>
              <a:defRPr/>
            </a:pPr>
            <a:endParaRPr lang="en-US" dirty="0" smtClean="0">
              <a:latin typeface="Times New Roman"/>
              <a:ea typeface="Times" charset="0"/>
              <a:cs typeface="Times New Roman"/>
            </a:endParaRPr>
          </a:p>
          <a:p>
            <a:pPr algn="l" eaLnBrk="1" hangingPunct="1">
              <a:buFont typeface="Arial"/>
              <a:buNone/>
              <a:defRPr/>
            </a:pPr>
            <a:r>
              <a:rPr lang="en-US" dirty="0" smtClean="0">
                <a:latin typeface="Times New Roman"/>
                <a:ea typeface="Times" charset="0"/>
                <a:cs typeface="Times New Roman"/>
              </a:rPr>
              <a:t>My biases are more (</a:t>
            </a:r>
            <a:r>
              <a:rPr lang="en-US" dirty="0" err="1" smtClean="0">
                <a:latin typeface="Times New Roman"/>
                <a:ea typeface="Times" charset="0"/>
                <a:cs typeface="Times New Roman"/>
              </a:rPr>
              <a:t>b)VSR</a:t>
            </a:r>
            <a:r>
              <a:rPr lang="en-US" dirty="0" smtClean="0">
                <a:latin typeface="Times New Roman"/>
                <a:ea typeface="Times" charset="0"/>
                <a:cs typeface="Times New Roman"/>
              </a:rPr>
              <a:t> than BVSR (and the symbolic stream is a good reason why).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eaLnBrk="1" hangingPunct="1"/>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1B39903D-A9CC-6347-99E8-C2445AC73110}" type="slidenum">
              <a:rPr lang="en-US" altLang="x-none" sz="1200"/>
              <a:pPr/>
              <a:t>72</a:t>
            </a:fld>
            <a:endParaRPr lang="en-US" altLang="x-none" sz="1200"/>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p>
        </p:txBody>
      </p:sp>
    </p:spTree>
    <p:extLst>
      <p:ext uri="{BB962C8B-B14F-4D97-AF65-F5344CB8AC3E}">
        <p14:creationId xmlns:p14="http://schemas.microsoft.com/office/powerpoint/2010/main" val="9389333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1B39903D-A9CC-6347-99E8-C2445AC73110}" type="slidenum">
              <a:rPr lang="en-US" altLang="x-none" sz="1200"/>
              <a:pPr/>
              <a:t>81</a:t>
            </a:fld>
            <a:endParaRPr lang="en-US" altLang="x-none" sz="1200"/>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p>
        </p:txBody>
      </p:sp>
    </p:spTree>
    <p:extLst>
      <p:ext uri="{BB962C8B-B14F-4D97-AF65-F5344CB8AC3E}">
        <p14:creationId xmlns:p14="http://schemas.microsoft.com/office/powerpoint/2010/main" val="11030101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1B39903D-A9CC-6347-99E8-C2445AC73110}" type="slidenum">
              <a:rPr lang="en-US" altLang="x-none" sz="1200"/>
              <a:pPr/>
              <a:t>82</a:t>
            </a:fld>
            <a:endParaRPr lang="en-US" altLang="x-none" sz="1200"/>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p>
        </p:txBody>
      </p:sp>
    </p:spTree>
    <p:extLst>
      <p:ext uri="{BB962C8B-B14F-4D97-AF65-F5344CB8AC3E}">
        <p14:creationId xmlns:p14="http://schemas.microsoft.com/office/powerpoint/2010/main" val="15745938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1B39903D-A9CC-6347-99E8-C2445AC73110}" type="slidenum">
              <a:rPr lang="en-US" altLang="x-none" sz="1200"/>
              <a:pPr/>
              <a:t>83</a:t>
            </a:fld>
            <a:endParaRPr lang="en-US" altLang="x-none" sz="1200"/>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p>
        </p:txBody>
      </p:sp>
    </p:spTree>
    <p:extLst>
      <p:ext uri="{BB962C8B-B14F-4D97-AF65-F5344CB8AC3E}">
        <p14:creationId xmlns:p14="http://schemas.microsoft.com/office/powerpoint/2010/main" val="6694417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2E8D7BC-842D-1E45-8AAD-0EA4C592DCA3}" type="slidenum">
              <a:rPr lang="en-US"/>
              <a:pPr/>
              <a:t>84</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latin typeface="Times New Roman" charset="0"/>
                <a:ea typeface="Times" charset="0"/>
              </a:rPr>
              <a:t>There was no “black box” and no “tabula rasa”</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algn="l" eaLnBrk="1" hangingPunct="1">
              <a:buFont typeface="Arial"/>
              <a:buNone/>
              <a:defRPr/>
            </a:pPr>
            <a:r>
              <a:rPr lang="en-US" dirty="0" smtClean="0">
                <a:latin typeface="Times New Roman"/>
                <a:ea typeface="Times" charset="0"/>
                <a:cs typeface="Times New Roman"/>
              </a:rPr>
              <a:t>The analysis of biological systems based on variation and selective retention.</a:t>
            </a:r>
          </a:p>
          <a:p>
            <a:pPr algn="l" eaLnBrk="1" hangingPunct="1">
              <a:buFont typeface="Arial"/>
              <a:buNone/>
              <a:defRPr/>
            </a:pPr>
            <a:endParaRPr lang="en-US" dirty="0" smtClean="0">
              <a:latin typeface="Times New Roman"/>
              <a:ea typeface="Times" charset="0"/>
              <a:cs typeface="Times New Roman"/>
            </a:endParaRPr>
          </a:p>
          <a:p>
            <a:pPr algn="l" eaLnBrk="1" hangingPunct="1">
              <a:buFont typeface="Arial"/>
              <a:buNone/>
              <a:defRPr/>
            </a:pPr>
            <a:r>
              <a:rPr lang="en-US" dirty="0" smtClean="0">
                <a:latin typeface="Times New Roman"/>
                <a:ea typeface="Times" charset="0"/>
                <a:cs typeface="Times New Roman"/>
              </a:rPr>
              <a:t>My biases are more (</a:t>
            </a:r>
            <a:r>
              <a:rPr lang="en-US" dirty="0" err="1" smtClean="0">
                <a:latin typeface="Times New Roman"/>
                <a:ea typeface="Times" charset="0"/>
                <a:cs typeface="Times New Roman"/>
              </a:rPr>
              <a:t>b)VSR</a:t>
            </a:r>
            <a:r>
              <a:rPr lang="en-US" dirty="0" smtClean="0">
                <a:latin typeface="Times New Roman"/>
                <a:ea typeface="Times" charset="0"/>
                <a:cs typeface="Times New Roman"/>
              </a:rPr>
              <a:t> than BVSR (and the symbolic stream is a good reason why).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eaLnBrk="1" hangingPunct="1"/>
            <a:endParaRPr lang="en-US" dirty="0"/>
          </a:p>
        </p:txBody>
      </p:sp>
    </p:spTree>
    <p:extLst>
      <p:ext uri="{BB962C8B-B14F-4D97-AF65-F5344CB8AC3E}">
        <p14:creationId xmlns:p14="http://schemas.microsoft.com/office/powerpoint/2010/main" val="20348911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2E8D7BC-842D-1E45-8AAD-0EA4C592DCA3}" type="slidenum">
              <a:rPr lang="en-US"/>
              <a:pPr/>
              <a:t>85</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latin typeface="Times New Roman" charset="0"/>
                <a:ea typeface="Times" charset="0"/>
              </a:rPr>
              <a:t>There was no “black box” and no “tabula rasa”</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algn="l" eaLnBrk="1" hangingPunct="1">
              <a:buFont typeface="Arial"/>
              <a:buNone/>
              <a:defRPr/>
            </a:pPr>
            <a:r>
              <a:rPr lang="en-US" dirty="0" smtClean="0">
                <a:latin typeface="Times New Roman"/>
                <a:ea typeface="Times" charset="0"/>
                <a:cs typeface="Times New Roman"/>
              </a:rPr>
              <a:t>The analysis of biological systems based on variation and selective retention.</a:t>
            </a:r>
          </a:p>
          <a:p>
            <a:pPr algn="l" eaLnBrk="1" hangingPunct="1">
              <a:buFont typeface="Arial"/>
              <a:buNone/>
              <a:defRPr/>
            </a:pPr>
            <a:endParaRPr lang="en-US" dirty="0" smtClean="0">
              <a:latin typeface="Times New Roman"/>
              <a:ea typeface="Times" charset="0"/>
              <a:cs typeface="Times New Roman"/>
            </a:endParaRPr>
          </a:p>
          <a:p>
            <a:pPr algn="l" eaLnBrk="1" hangingPunct="1">
              <a:buFont typeface="Arial"/>
              <a:buNone/>
              <a:defRPr/>
            </a:pPr>
            <a:r>
              <a:rPr lang="en-US" dirty="0" smtClean="0">
                <a:latin typeface="Times New Roman"/>
                <a:ea typeface="Times" charset="0"/>
                <a:cs typeface="Times New Roman"/>
              </a:rPr>
              <a:t>My biases are more (</a:t>
            </a:r>
            <a:r>
              <a:rPr lang="en-US" dirty="0" err="1" smtClean="0">
                <a:latin typeface="Times New Roman"/>
                <a:ea typeface="Times" charset="0"/>
                <a:cs typeface="Times New Roman"/>
              </a:rPr>
              <a:t>b)VSR</a:t>
            </a:r>
            <a:r>
              <a:rPr lang="en-US" dirty="0" smtClean="0">
                <a:latin typeface="Times New Roman"/>
                <a:ea typeface="Times" charset="0"/>
                <a:cs typeface="Times New Roman"/>
              </a:rPr>
              <a:t> than BVSR (and the symbolic stream is a good reason why).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eaLnBrk="1" hangingPunct="1"/>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2E8D7BC-842D-1E45-8AAD-0EA4C592DCA3}" type="slidenum">
              <a:rPr lang="en-US"/>
              <a:pPr/>
              <a:t>86</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latin typeface="Times New Roman" charset="0"/>
                <a:ea typeface="Times" charset="0"/>
              </a:rPr>
              <a:t>There was no “black box” and no “tabula rasa”</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algn="l" eaLnBrk="1" hangingPunct="1">
              <a:buFont typeface="Arial"/>
              <a:buNone/>
              <a:defRPr/>
            </a:pPr>
            <a:r>
              <a:rPr lang="en-US" dirty="0" smtClean="0">
                <a:latin typeface="Times New Roman"/>
                <a:ea typeface="Times" charset="0"/>
                <a:cs typeface="Times New Roman"/>
              </a:rPr>
              <a:t>The analysis of biological systems based on variation and selective retention.</a:t>
            </a:r>
          </a:p>
          <a:p>
            <a:pPr algn="l" eaLnBrk="1" hangingPunct="1">
              <a:buFont typeface="Arial"/>
              <a:buNone/>
              <a:defRPr/>
            </a:pPr>
            <a:endParaRPr lang="en-US" dirty="0" smtClean="0">
              <a:latin typeface="Times New Roman"/>
              <a:ea typeface="Times" charset="0"/>
              <a:cs typeface="Times New Roman"/>
            </a:endParaRPr>
          </a:p>
          <a:p>
            <a:pPr algn="l" eaLnBrk="1" hangingPunct="1">
              <a:buFont typeface="Arial"/>
              <a:buNone/>
              <a:defRPr/>
            </a:pPr>
            <a:r>
              <a:rPr lang="en-US" dirty="0" smtClean="0">
                <a:latin typeface="Times New Roman"/>
                <a:ea typeface="Times" charset="0"/>
                <a:cs typeface="Times New Roman"/>
              </a:rPr>
              <a:t>My biases are more (</a:t>
            </a:r>
            <a:r>
              <a:rPr lang="en-US" dirty="0" err="1" smtClean="0">
                <a:latin typeface="Times New Roman"/>
                <a:ea typeface="Times" charset="0"/>
                <a:cs typeface="Times New Roman"/>
              </a:rPr>
              <a:t>b)VSR</a:t>
            </a:r>
            <a:r>
              <a:rPr lang="en-US" dirty="0" smtClean="0">
                <a:latin typeface="Times New Roman"/>
                <a:ea typeface="Times" charset="0"/>
                <a:cs typeface="Times New Roman"/>
              </a:rPr>
              <a:t> than BVSR (and the symbolic stream is a good reason why).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eaLnBrk="1" hangingPunct="1"/>
            <a:endParaRPr lang="en-US" dirty="0"/>
          </a:p>
        </p:txBody>
      </p:sp>
    </p:spTree>
    <p:extLst>
      <p:ext uri="{BB962C8B-B14F-4D97-AF65-F5344CB8AC3E}">
        <p14:creationId xmlns:p14="http://schemas.microsoft.com/office/powerpoint/2010/main" val="10471254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2E8D7BC-842D-1E45-8AAD-0EA4C592DCA3}" type="slidenum">
              <a:rPr lang="en-US"/>
              <a:pPr/>
              <a:t>87</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latin typeface="Times New Roman" charset="0"/>
                <a:ea typeface="Times" charset="0"/>
              </a:rPr>
              <a:t>There was no “black box” and no “tabula rasa”</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algn="l" eaLnBrk="1" hangingPunct="1">
              <a:buFont typeface="Arial"/>
              <a:buNone/>
              <a:defRPr/>
            </a:pPr>
            <a:r>
              <a:rPr lang="en-US" dirty="0" smtClean="0">
                <a:latin typeface="Times New Roman"/>
                <a:ea typeface="Times" charset="0"/>
                <a:cs typeface="Times New Roman"/>
              </a:rPr>
              <a:t>The analysis of biological systems based on variation and selective retention.</a:t>
            </a:r>
          </a:p>
          <a:p>
            <a:pPr algn="l" eaLnBrk="1" hangingPunct="1">
              <a:buFont typeface="Arial"/>
              <a:buNone/>
              <a:defRPr/>
            </a:pPr>
            <a:endParaRPr lang="en-US" dirty="0" smtClean="0">
              <a:latin typeface="Times New Roman"/>
              <a:ea typeface="Times" charset="0"/>
              <a:cs typeface="Times New Roman"/>
            </a:endParaRPr>
          </a:p>
          <a:p>
            <a:pPr algn="l" eaLnBrk="1" hangingPunct="1">
              <a:buFont typeface="Arial"/>
              <a:buNone/>
              <a:defRPr/>
            </a:pPr>
            <a:r>
              <a:rPr lang="en-US" dirty="0" smtClean="0">
                <a:latin typeface="Times New Roman"/>
                <a:ea typeface="Times" charset="0"/>
                <a:cs typeface="Times New Roman"/>
              </a:rPr>
              <a:t>My biases are more (</a:t>
            </a:r>
            <a:r>
              <a:rPr lang="en-US" dirty="0" err="1" smtClean="0">
                <a:latin typeface="Times New Roman"/>
                <a:ea typeface="Times" charset="0"/>
                <a:cs typeface="Times New Roman"/>
              </a:rPr>
              <a:t>b)VSR</a:t>
            </a:r>
            <a:r>
              <a:rPr lang="en-US" dirty="0" smtClean="0">
                <a:latin typeface="Times New Roman"/>
                <a:ea typeface="Times" charset="0"/>
                <a:cs typeface="Times New Roman"/>
              </a:rPr>
              <a:t> than BVSR (and the symbolic stream is a good reason why).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eaLnBrk="1" hangingPunct="1"/>
            <a:endParaRPr lang="en-US" dirty="0"/>
          </a:p>
        </p:txBody>
      </p:sp>
    </p:spTree>
    <p:extLst>
      <p:ext uri="{BB962C8B-B14F-4D97-AF65-F5344CB8AC3E}">
        <p14:creationId xmlns:p14="http://schemas.microsoft.com/office/powerpoint/2010/main" val="2718422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2E8D7BC-842D-1E45-8AAD-0EA4C592DCA3}" type="slidenum">
              <a:rPr lang="en-US"/>
              <a:pPr/>
              <a:t>88</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latin typeface="Times New Roman" charset="0"/>
                <a:ea typeface="Times" charset="0"/>
              </a:rPr>
              <a:t>There was no “black box” and no “tabula rasa”</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algn="l" eaLnBrk="1" hangingPunct="1">
              <a:buFont typeface="Arial"/>
              <a:buNone/>
              <a:defRPr/>
            </a:pPr>
            <a:r>
              <a:rPr lang="en-US" dirty="0" smtClean="0">
                <a:latin typeface="Times New Roman"/>
                <a:ea typeface="Times" charset="0"/>
                <a:cs typeface="Times New Roman"/>
              </a:rPr>
              <a:t>The analysis of biological systems based on variation and selective retention.</a:t>
            </a:r>
          </a:p>
          <a:p>
            <a:pPr algn="l" eaLnBrk="1" hangingPunct="1">
              <a:buFont typeface="Arial"/>
              <a:buNone/>
              <a:defRPr/>
            </a:pPr>
            <a:endParaRPr lang="en-US" dirty="0" smtClean="0">
              <a:latin typeface="Times New Roman"/>
              <a:ea typeface="Times" charset="0"/>
              <a:cs typeface="Times New Roman"/>
            </a:endParaRPr>
          </a:p>
          <a:p>
            <a:pPr algn="l" eaLnBrk="1" hangingPunct="1">
              <a:buFont typeface="Arial"/>
              <a:buNone/>
              <a:defRPr/>
            </a:pPr>
            <a:r>
              <a:rPr lang="en-US" dirty="0" smtClean="0">
                <a:latin typeface="Times New Roman"/>
                <a:ea typeface="Times" charset="0"/>
                <a:cs typeface="Times New Roman"/>
              </a:rPr>
              <a:t>My biases are more (</a:t>
            </a:r>
            <a:r>
              <a:rPr lang="en-US" dirty="0" err="1" smtClean="0">
                <a:latin typeface="Times New Roman"/>
                <a:ea typeface="Times" charset="0"/>
                <a:cs typeface="Times New Roman"/>
              </a:rPr>
              <a:t>b)VSR</a:t>
            </a:r>
            <a:r>
              <a:rPr lang="en-US" dirty="0" smtClean="0">
                <a:latin typeface="Times New Roman"/>
                <a:ea typeface="Times" charset="0"/>
                <a:cs typeface="Times New Roman"/>
              </a:rPr>
              <a:t> than BVSR (and the symbolic stream is a good reason why).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eaLnBrk="1" hangingPunct="1"/>
            <a:endParaRPr lang="en-US" dirty="0"/>
          </a:p>
        </p:txBody>
      </p:sp>
    </p:spTree>
    <p:extLst>
      <p:ext uri="{BB962C8B-B14F-4D97-AF65-F5344CB8AC3E}">
        <p14:creationId xmlns:p14="http://schemas.microsoft.com/office/powerpoint/2010/main" val="17268780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2E8D7BC-842D-1E45-8AAD-0EA4C592DCA3}" type="slidenum">
              <a:rPr lang="en-US"/>
              <a:pPr/>
              <a:t>89</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latin typeface="Times New Roman" charset="0"/>
                <a:ea typeface="Times" charset="0"/>
              </a:rPr>
              <a:t>There was no “black box” and no “tabula rasa”</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algn="l" eaLnBrk="1" hangingPunct="1">
              <a:buFont typeface="Arial"/>
              <a:buNone/>
              <a:defRPr/>
            </a:pPr>
            <a:r>
              <a:rPr lang="en-US" dirty="0" smtClean="0">
                <a:latin typeface="Times New Roman"/>
                <a:ea typeface="Times" charset="0"/>
                <a:cs typeface="Times New Roman"/>
              </a:rPr>
              <a:t>The analysis of biological systems based on variation and selective retention.</a:t>
            </a:r>
          </a:p>
          <a:p>
            <a:pPr algn="l" eaLnBrk="1" hangingPunct="1">
              <a:buFont typeface="Arial"/>
              <a:buNone/>
              <a:defRPr/>
            </a:pPr>
            <a:endParaRPr lang="en-US" dirty="0" smtClean="0">
              <a:latin typeface="Times New Roman"/>
              <a:ea typeface="Times" charset="0"/>
              <a:cs typeface="Times New Roman"/>
            </a:endParaRPr>
          </a:p>
          <a:p>
            <a:pPr algn="l" eaLnBrk="1" hangingPunct="1">
              <a:buFont typeface="Arial"/>
              <a:buNone/>
              <a:defRPr/>
            </a:pPr>
            <a:r>
              <a:rPr lang="en-US" dirty="0" smtClean="0">
                <a:latin typeface="Times New Roman"/>
                <a:ea typeface="Times" charset="0"/>
                <a:cs typeface="Times New Roman"/>
              </a:rPr>
              <a:t>My biases are more (</a:t>
            </a:r>
            <a:r>
              <a:rPr lang="en-US" dirty="0" err="1" smtClean="0">
                <a:latin typeface="Times New Roman"/>
                <a:ea typeface="Times" charset="0"/>
                <a:cs typeface="Times New Roman"/>
              </a:rPr>
              <a:t>b)VSR</a:t>
            </a:r>
            <a:r>
              <a:rPr lang="en-US" dirty="0" smtClean="0">
                <a:latin typeface="Times New Roman"/>
                <a:ea typeface="Times" charset="0"/>
                <a:cs typeface="Times New Roman"/>
              </a:rPr>
              <a:t> than BVSR (and the symbolic stream is a good reason why).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eaLnBrk="1" hangingPunct="1"/>
            <a:endParaRPr lang="en-US" dirty="0"/>
          </a:p>
        </p:txBody>
      </p:sp>
    </p:spTree>
    <p:extLst>
      <p:ext uri="{BB962C8B-B14F-4D97-AF65-F5344CB8AC3E}">
        <p14:creationId xmlns:p14="http://schemas.microsoft.com/office/powerpoint/2010/main" val="268279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2E8D7BC-842D-1E45-8AAD-0EA4C592DCA3}" type="slidenum">
              <a:rPr lang="en-US"/>
              <a:pPr/>
              <a:t>5</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latin typeface="Times New Roman" charset="0"/>
                <a:ea typeface="Times" charset="0"/>
              </a:rPr>
              <a:t>There was no “black box” and no “tabula rasa”</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algn="l" eaLnBrk="1" hangingPunct="1">
              <a:buFont typeface="Arial"/>
              <a:buNone/>
              <a:defRPr/>
            </a:pPr>
            <a:r>
              <a:rPr lang="en-US" dirty="0" smtClean="0">
                <a:latin typeface="Times New Roman"/>
                <a:ea typeface="Times" charset="0"/>
                <a:cs typeface="Times New Roman"/>
              </a:rPr>
              <a:t>The analysis of biological systems based on variation and selective retention.</a:t>
            </a:r>
          </a:p>
          <a:p>
            <a:pPr algn="l" eaLnBrk="1" hangingPunct="1">
              <a:buFont typeface="Arial"/>
              <a:buNone/>
              <a:defRPr/>
            </a:pPr>
            <a:endParaRPr lang="en-US" dirty="0" smtClean="0">
              <a:latin typeface="Times New Roman"/>
              <a:ea typeface="Times" charset="0"/>
              <a:cs typeface="Times New Roman"/>
            </a:endParaRPr>
          </a:p>
          <a:p>
            <a:pPr algn="l" eaLnBrk="1" hangingPunct="1">
              <a:buFont typeface="Arial"/>
              <a:buNone/>
              <a:defRPr/>
            </a:pPr>
            <a:r>
              <a:rPr lang="en-US" dirty="0" smtClean="0">
                <a:latin typeface="Times New Roman"/>
                <a:ea typeface="Times" charset="0"/>
                <a:cs typeface="Times New Roman"/>
              </a:rPr>
              <a:t>My biases are more (</a:t>
            </a:r>
            <a:r>
              <a:rPr lang="en-US" dirty="0" err="1" smtClean="0">
                <a:latin typeface="Times New Roman"/>
                <a:ea typeface="Times" charset="0"/>
                <a:cs typeface="Times New Roman"/>
              </a:rPr>
              <a:t>b)VSR</a:t>
            </a:r>
            <a:r>
              <a:rPr lang="en-US" dirty="0" smtClean="0">
                <a:latin typeface="Times New Roman"/>
                <a:ea typeface="Times" charset="0"/>
                <a:cs typeface="Times New Roman"/>
              </a:rPr>
              <a:t> than BVSR (and the symbolic stream is a good reason why).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eaLnBrk="1" hangingPunct="1"/>
            <a:endParaRPr lang="en-US" dirty="0"/>
          </a:p>
        </p:txBody>
      </p:sp>
    </p:spTree>
    <p:extLst>
      <p:ext uri="{BB962C8B-B14F-4D97-AF65-F5344CB8AC3E}">
        <p14:creationId xmlns:p14="http://schemas.microsoft.com/office/powerpoint/2010/main" val="1685354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2E8D7BC-842D-1E45-8AAD-0EA4C592DCA3}" type="slidenum">
              <a:rPr lang="en-US"/>
              <a:pPr/>
              <a:t>90</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latin typeface="Times New Roman" charset="0"/>
                <a:ea typeface="Times" charset="0"/>
              </a:rPr>
              <a:t>There was no “black box” and no “tabula rasa”</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algn="l" eaLnBrk="1" hangingPunct="1">
              <a:buFont typeface="Arial"/>
              <a:buNone/>
              <a:defRPr/>
            </a:pPr>
            <a:r>
              <a:rPr lang="en-US" dirty="0" smtClean="0">
                <a:latin typeface="Times New Roman"/>
                <a:ea typeface="Times" charset="0"/>
                <a:cs typeface="Times New Roman"/>
              </a:rPr>
              <a:t>The analysis of biological systems based on variation and selective retention.</a:t>
            </a:r>
          </a:p>
          <a:p>
            <a:pPr algn="l" eaLnBrk="1" hangingPunct="1">
              <a:buFont typeface="Arial"/>
              <a:buNone/>
              <a:defRPr/>
            </a:pPr>
            <a:endParaRPr lang="en-US" dirty="0" smtClean="0">
              <a:latin typeface="Times New Roman"/>
              <a:ea typeface="Times" charset="0"/>
              <a:cs typeface="Times New Roman"/>
            </a:endParaRPr>
          </a:p>
          <a:p>
            <a:pPr algn="l" eaLnBrk="1" hangingPunct="1">
              <a:buFont typeface="Arial"/>
              <a:buNone/>
              <a:defRPr/>
            </a:pPr>
            <a:r>
              <a:rPr lang="en-US" dirty="0" smtClean="0">
                <a:latin typeface="Times New Roman"/>
                <a:ea typeface="Times" charset="0"/>
                <a:cs typeface="Times New Roman"/>
              </a:rPr>
              <a:t>My biases are more (</a:t>
            </a:r>
            <a:r>
              <a:rPr lang="en-US" dirty="0" err="1" smtClean="0">
                <a:latin typeface="Times New Roman"/>
                <a:ea typeface="Times" charset="0"/>
                <a:cs typeface="Times New Roman"/>
              </a:rPr>
              <a:t>b)VSR</a:t>
            </a:r>
            <a:r>
              <a:rPr lang="en-US" dirty="0" smtClean="0">
                <a:latin typeface="Times New Roman"/>
                <a:ea typeface="Times" charset="0"/>
                <a:cs typeface="Times New Roman"/>
              </a:rPr>
              <a:t> than BVSR (and the symbolic stream is a good reason why).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eaLnBrk="1" hangingPunct="1"/>
            <a:endParaRPr lang="en-US" dirty="0"/>
          </a:p>
        </p:txBody>
      </p:sp>
    </p:spTree>
    <p:extLst>
      <p:ext uri="{BB962C8B-B14F-4D97-AF65-F5344CB8AC3E}">
        <p14:creationId xmlns:p14="http://schemas.microsoft.com/office/powerpoint/2010/main" val="247265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2E8D7BC-842D-1E45-8AAD-0EA4C592DCA3}" type="slidenum">
              <a:rPr lang="en-US"/>
              <a:pPr/>
              <a:t>6</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latin typeface="Times New Roman" charset="0"/>
                <a:ea typeface="Times" charset="0"/>
              </a:rPr>
              <a:t>There was no “black box” and no “tabula rasa”</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algn="l" eaLnBrk="1" hangingPunct="1">
              <a:buFont typeface="Arial"/>
              <a:buNone/>
              <a:defRPr/>
            </a:pPr>
            <a:r>
              <a:rPr lang="en-US" dirty="0" smtClean="0">
                <a:latin typeface="Times New Roman"/>
                <a:ea typeface="Times" charset="0"/>
                <a:cs typeface="Times New Roman"/>
              </a:rPr>
              <a:t>The analysis of biological systems based on variation and selective retention.</a:t>
            </a:r>
          </a:p>
          <a:p>
            <a:pPr algn="l" eaLnBrk="1" hangingPunct="1">
              <a:buFont typeface="Arial"/>
              <a:buNone/>
              <a:defRPr/>
            </a:pPr>
            <a:endParaRPr lang="en-US" dirty="0" smtClean="0">
              <a:latin typeface="Times New Roman"/>
              <a:ea typeface="Times" charset="0"/>
              <a:cs typeface="Times New Roman"/>
            </a:endParaRPr>
          </a:p>
          <a:p>
            <a:pPr algn="l" eaLnBrk="1" hangingPunct="1">
              <a:buFont typeface="Arial"/>
              <a:buNone/>
              <a:defRPr/>
            </a:pPr>
            <a:r>
              <a:rPr lang="en-US" dirty="0" smtClean="0">
                <a:latin typeface="Times New Roman"/>
                <a:ea typeface="Times" charset="0"/>
                <a:cs typeface="Times New Roman"/>
              </a:rPr>
              <a:t>My biases are more (</a:t>
            </a:r>
            <a:r>
              <a:rPr lang="en-US" dirty="0" err="1" smtClean="0">
                <a:latin typeface="Times New Roman"/>
                <a:ea typeface="Times" charset="0"/>
                <a:cs typeface="Times New Roman"/>
              </a:rPr>
              <a:t>b)VSR</a:t>
            </a:r>
            <a:r>
              <a:rPr lang="en-US" dirty="0" smtClean="0">
                <a:latin typeface="Times New Roman"/>
                <a:ea typeface="Times" charset="0"/>
                <a:cs typeface="Times New Roman"/>
              </a:rPr>
              <a:t> than BVSR (and the symbolic stream is a good reason why).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eaLnBrk="1" hangingPunct="1"/>
            <a:endParaRPr lang="en-US" dirty="0"/>
          </a:p>
        </p:txBody>
      </p:sp>
    </p:spTree>
    <p:extLst>
      <p:ext uri="{BB962C8B-B14F-4D97-AF65-F5344CB8AC3E}">
        <p14:creationId xmlns:p14="http://schemas.microsoft.com/office/powerpoint/2010/main" val="1869269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2E8D7BC-842D-1E45-8AAD-0EA4C592DCA3}" type="slidenum">
              <a:rPr lang="en-US"/>
              <a:pPr/>
              <a:t>7</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latin typeface="Times New Roman" charset="0"/>
                <a:ea typeface="Times" charset="0"/>
              </a:rPr>
              <a:t>There was no “black box” and no “tabula rasa”</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algn="l" eaLnBrk="1" hangingPunct="1">
              <a:buFont typeface="Arial"/>
              <a:buNone/>
              <a:defRPr/>
            </a:pPr>
            <a:r>
              <a:rPr lang="en-US" dirty="0" smtClean="0">
                <a:latin typeface="Times New Roman"/>
                <a:ea typeface="Times" charset="0"/>
                <a:cs typeface="Times New Roman"/>
              </a:rPr>
              <a:t>The analysis of biological systems based on variation and selective retention.</a:t>
            </a:r>
          </a:p>
          <a:p>
            <a:pPr algn="l" eaLnBrk="1" hangingPunct="1">
              <a:buFont typeface="Arial"/>
              <a:buNone/>
              <a:defRPr/>
            </a:pPr>
            <a:endParaRPr lang="en-US" dirty="0" smtClean="0">
              <a:latin typeface="Times New Roman"/>
              <a:ea typeface="Times" charset="0"/>
              <a:cs typeface="Times New Roman"/>
            </a:endParaRPr>
          </a:p>
          <a:p>
            <a:pPr algn="l" eaLnBrk="1" hangingPunct="1">
              <a:buFont typeface="Arial"/>
              <a:buNone/>
              <a:defRPr/>
            </a:pPr>
            <a:r>
              <a:rPr lang="en-US" dirty="0" smtClean="0">
                <a:latin typeface="Times New Roman"/>
                <a:ea typeface="Times" charset="0"/>
                <a:cs typeface="Times New Roman"/>
              </a:rPr>
              <a:t>My biases are more (</a:t>
            </a:r>
            <a:r>
              <a:rPr lang="en-US" dirty="0" err="1" smtClean="0">
                <a:latin typeface="Times New Roman"/>
                <a:ea typeface="Times" charset="0"/>
                <a:cs typeface="Times New Roman"/>
              </a:rPr>
              <a:t>b)VSR</a:t>
            </a:r>
            <a:r>
              <a:rPr lang="en-US" dirty="0" smtClean="0">
                <a:latin typeface="Times New Roman"/>
                <a:ea typeface="Times" charset="0"/>
                <a:cs typeface="Times New Roman"/>
              </a:rPr>
              <a:t> than BVSR (and the symbolic stream is a good reason why).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eaLnBrk="1" hangingPunct="1"/>
            <a:endParaRPr lang="en-US" dirty="0"/>
          </a:p>
        </p:txBody>
      </p:sp>
    </p:spTree>
    <p:extLst>
      <p:ext uri="{BB962C8B-B14F-4D97-AF65-F5344CB8AC3E}">
        <p14:creationId xmlns:p14="http://schemas.microsoft.com/office/powerpoint/2010/main" val="1126585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2E8D7BC-842D-1E45-8AAD-0EA4C592DCA3}" type="slidenum">
              <a:rPr lang="en-US"/>
              <a:pPr/>
              <a:t>8</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latin typeface="Times New Roman" charset="0"/>
                <a:ea typeface="Times" charset="0"/>
              </a:rPr>
              <a:t>There was no “black box” and no “tabula rasa”</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algn="l" eaLnBrk="1" hangingPunct="1">
              <a:buFont typeface="Arial"/>
              <a:buNone/>
              <a:defRPr/>
            </a:pPr>
            <a:r>
              <a:rPr lang="en-US" dirty="0" smtClean="0">
                <a:latin typeface="Times New Roman"/>
                <a:ea typeface="Times" charset="0"/>
                <a:cs typeface="Times New Roman"/>
              </a:rPr>
              <a:t>The analysis of biological systems based on variation and selective retention.</a:t>
            </a:r>
          </a:p>
          <a:p>
            <a:pPr algn="l" eaLnBrk="1" hangingPunct="1">
              <a:buFont typeface="Arial"/>
              <a:buNone/>
              <a:defRPr/>
            </a:pPr>
            <a:endParaRPr lang="en-US" dirty="0" smtClean="0">
              <a:latin typeface="Times New Roman"/>
              <a:ea typeface="Times" charset="0"/>
              <a:cs typeface="Times New Roman"/>
            </a:endParaRPr>
          </a:p>
          <a:p>
            <a:pPr algn="l" eaLnBrk="1" hangingPunct="1">
              <a:buFont typeface="Arial"/>
              <a:buNone/>
              <a:defRPr/>
            </a:pPr>
            <a:r>
              <a:rPr lang="en-US" dirty="0" smtClean="0">
                <a:latin typeface="Times New Roman"/>
                <a:ea typeface="Times" charset="0"/>
                <a:cs typeface="Times New Roman"/>
              </a:rPr>
              <a:t>My biases are more (</a:t>
            </a:r>
            <a:r>
              <a:rPr lang="en-US" dirty="0" err="1" smtClean="0">
                <a:latin typeface="Times New Roman"/>
                <a:ea typeface="Times" charset="0"/>
                <a:cs typeface="Times New Roman"/>
              </a:rPr>
              <a:t>b)VSR</a:t>
            </a:r>
            <a:r>
              <a:rPr lang="en-US" dirty="0" smtClean="0">
                <a:latin typeface="Times New Roman"/>
                <a:ea typeface="Times" charset="0"/>
                <a:cs typeface="Times New Roman"/>
              </a:rPr>
              <a:t> than BVSR (and the symbolic stream is a good reason why).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eaLnBrk="1" hangingPunct="1"/>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2E8D7BC-842D-1E45-8AAD-0EA4C592DCA3}" type="slidenum">
              <a:rPr lang="en-US"/>
              <a:pPr/>
              <a:t>9</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latin typeface="Times New Roman" charset="0"/>
                <a:ea typeface="Times" charset="0"/>
              </a:rPr>
              <a:t>There was no “black box” and no “tabula rasa”</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algn="l" eaLnBrk="1" hangingPunct="1">
              <a:buFont typeface="Arial"/>
              <a:buNone/>
              <a:defRPr/>
            </a:pPr>
            <a:r>
              <a:rPr lang="en-US" dirty="0" smtClean="0">
                <a:latin typeface="Times New Roman"/>
                <a:ea typeface="Times" charset="0"/>
                <a:cs typeface="Times New Roman"/>
              </a:rPr>
              <a:t>The analysis of biological systems based on variation and selective retention.</a:t>
            </a:r>
          </a:p>
          <a:p>
            <a:pPr algn="l" eaLnBrk="1" hangingPunct="1">
              <a:buFont typeface="Arial"/>
              <a:buNone/>
              <a:defRPr/>
            </a:pPr>
            <a:endParaRPr lang="en-US" dirty="0" smtClean="0">
              <a:latin typeface="Times New Roman"/>
              <a:ea typeface="Times" charset="0"/>
              <a:cs typeface="Times New Roman"/>
            </a:endParaRPr>
          </a:p>
          <a:p>
            <a:pPr algn="l" eaLnBrk="1" hangingPunct="1">
              <a:buFont typeface="Arial"/>
              <a:buNone/>
              <a:defRPr/>
            </a:pPr>
            <a:r>
              <a:rPr lang="en-US" dirty="0" smtClean="0">
                <a:latin typeface="Times New Roman"/>
                <a:ea typeface="Times" charset="0"/>
                <a:cs typeface="Times New Roman"/>
              </a:rPr>
              <a:t>My biases are more (</a:t>
            </a:r>
            <a:r>
              <a:rPr lang="en-US" dirty="0" err="1" smtClean="0">
                <a:latin typeface="Times New Roman"/>
                <a:ea typeface="Times" charset="0"/>
                <a:cs typeface="Times New Roman"/>
              </a:rPr>
              <a:t>b)VSR</a:t>
            </a:r>
            <a:r>
              <a:rPr lang="en-US" dirty="0" smtClean="0">
                <a:latin typeface="Times New Roman"/>
                <a:ea typeface="Times" charset="0"/>
                <a:cs typeface="Times New Roman"/>
              </a:rPr>
              <a:t> than BVSR (and the symbolic stream is a good reason why).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imes New Roman" charset="0"/>
              <a:ea typeface="Times" charset="0"/>
            </a:endParaRPr>
          </a:p>
          <a:p>
            <a:pPr eaLnBrk="1" hangingPunct="1"/>
            <a:endParaRPr lang="en-US" dirty="0"/>
          </a:p>
        </p:txBody>
      </p:sp>
    </p:spTree>
    <p:extLst>
      <p:ext uri="{BB962C8B-B14F-4D97-AF65-F5344CB8AC3E}">
        <p14:creationId xmlns:p14="http://schemas.microsoft.com/office/powerpoint/2010/main" val="663561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6350" y="20638"/>
            <a:ext cx="9144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prstTxWarp prst="textNoShape">
                <a:avLst/>
              </a:prstTxWarp>
            </a:bodyPr>
            <a:lstStyle/>
            <a:p>
              <a:pPr>
                <a:defRPr/>
              </a:pPr>
              <a:endParaRPr lang="en-US"/>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prstTxWarp prst="textNoShape">
                <a:avLst/>
              </a:prstTxWarp>
            </a:bodyPr>
            <a:lstStyle/>
            <a:p>
              <a:pPr>
                <a:defRPr/>
              </a:pPr>
              <a:endParaRPr lang="en-US"/>
            </a:p>
          </p:txBody>
        </p:sp>
      </p:grpSp>
      <p:sp>
        <p:nvSpPr>
          <p:cNvPr id="7" name="Freeform 5"/>
          <p:cNvSpPr>
            <a:spLocks/>
          </p:cNvSpPr>
          <p:nvPr/>
        </p:nvSpPr>
        <p:spPr bwMode="hidden">
          <a:xfrm>
            <a:off x="6242050" y="626903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prstTxWarp prst="textNoShape">
              <a:avLst/>
            </a:prstTxWarp>
          </a:bodyPr>
          <a:lstStyle/>
          <a:p>
            <a:pPr>
              <a:defRPr/>
            </a:pPr>
            <a:endParaRPr lang="en-US"/>
          </a:p>
        </p:txBody>
      </p:sp>
      <p:grpSp>
        <p:nvGrpSpPr>
          <p:cNvPr id="8" name="Group 6"/>
          <p:cNvGrpSpPr>
            <a:grpSpLocks/>
          </p:cNvGrpSpPr>
          <p:nvPr/>
        </p:nvGrpSpPr>
        <p:grpSpPr bwMode="auto">
          <a:xfrm>
            <a:off x="-1588" y="6034088"/>
            <a:ext cx="7845426"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prstTxWarp prst="textNoShape">
                <a:avLst/>
              </a:prstTxWarp>
            </a:bodyPr>
            <a:lstStyle/>
            <a:p>
              <a:pPr>
                <a:defRPr/>
              </a:pPr>
              <a:endParaRPr lang="en-US"/>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prstTxWarp prst="textNoShape">
                  <a:avLst/>
                </a:prstTxWarp>
              </a:bodyPr>
              <a:lstStyle/>
              <a:p>
                <a:pPr>
                  <a:defRPr/>
                </a:pPr>
                <a:endParaRPr lang="en-US"/>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prstTxWarp prst="textNoShape">
                <a:avLst/>
              </a:prstTxWarp>
            </a:bodyPr>
            <a:lstStyle/>
            <a:p>
              <a:pPr>
                <a:defRPr/>
              </a:pPr>
              <a:endParaRPr lang="en-US"/>
            </a:p>
          </p:txBody>
        </p:sp>
      </p:grpSp>
      <p:grpSp>
        <p:nvGrpSpPr>
          <p:cNvPr id="17" name="Group 15"/>
          <p:cNvGrpSpPr>
            <a:grpSpLocks/>
          </p:cNvGrpSpPr>
          <p:nvPr/>
        </p:nvGrpSpPr>
        <p:grpSpPr bwMode="auto">
          <a:xfrm>
            <a:off x="627063" y="6021388"/>
            <a:ext cx="5684837"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prstTxWarp prst="textNoShape">
                <a:avLst/>
              </a:prstTxWarp>
            </a:bodyPr>
            <a:lstStyle/>
            <a:p>
              <a:pPr>
                <a:defRPr/>
              </a:pPr>
              <a:endParaRPr lang="en-US"/>
            </a:p>
          </p:txBody>
        </p:sp>
      </p:grpSp>
      <p:sp>
        <p:nvSpPr>
          <p:cNvPr id="51222" name="Rectangle 22"/>
          <p:cNvSpPr>
            <a:spLocks noGrp="1" noChangeArrowheads="1"/>
          </p:cNvSpPr>
          <p:nvPr>
            <p:ph type="ctrTitle" sz="quarter"/>
          </p:nvPr>
        </p:nvSpPr>
        <p:spPr>
          <a:xfrm>
            <a:off x="457200" y="1447800"/>
            <a:ext cx="8229600" cy="1736725"/>
          </a:xfrm>
        </p:spPr>
        <p:txBody>
          <a:bodyPr/>
          <a:lstStyle>
            <a:lvl1pPr>
              <a:defRPr sz="5400"/>
            </a:lvl1pPr>
          </a:lstStyle>
          <a:p>
            <a:r>
              <a:rPr lang="en-US"/>
              <a:t>Click to edit Master title style</a:t>
            </a:r>
          </a:p>
        </p:txBody>
      </p:sp>
      <p:sp>
        <p:nvSpPr>
          <p:cNvPr id="51223"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p>
        </p:txBody>
      </p:sp>
      <p:sp>
        <p:nvSpPr>
          <p:cNvPr id="25" name="Rectangle 25"/>
          <p:cNvSpPr>
            <a:spLocks noGrp="1" noChangeArrowheads="1"/>
          </p:cNvSpPr>
          <p:nvPr>
            <p:ph type="sldNum" sz="quarter" idx="11"/>
          </p:nvPr>
        </p:nvSpPr>
        <p:spPr/>
        <p:txBody>
          <a:bodyPr/>
          <a:lstStyle>
            <a:lvl1pPr>
              <a:defRPr/>
            </a:lvl1pPr>
          </a:lstStyle>
          <a:p>
            <a:pPr>
              <a:defRPr/>
            </a:pPr>
            <a:fld id="{CE165A06-85CD-B141-AFEA-FCC9C201D2D8}" type="slidenum">
              <a:rPr lang="en-US"/>
              <a:pPr>
                <a:defRPr/>
              </a:pPr>
              <a:t>‹#›</a:t>
            </a:fld>
            <a:endParaRPr lang="en-US"/>
          </a:p>
        </p:txBody>
      </p:sp>
      <p:sp>
        <p:nvSpPr>
          <p:cNvPr id="26" name="Rectangle 26"/>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4E871A0-1B31-8848-871B-43820147C66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35DFB7-0518-8842-BEB5-0E13FB017F1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8600"/>
            <a:ext cx="8229600" cy="586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2A7E880C-3641-3549-B321-91E31B382E4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495800"/>
          </a:xfrm>
        </p:spPr>
        <p:txBody>
          <a:bodyPr/>
          <a:lstStyle/>
          <a:p>
            <a:pPr lvl="0"/>
            <a:endParaRPr lang="en-US" noProof="0" smtClean="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D608992-304A-4443-9320-D1B566A0DDEC}"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smtClean="0"/>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99D10E8B-C0CB-DE4F-B815-7DE4550DC586}"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4038600" cy="4495800"/>
          </a:xfrm>
        </p:spPr>
        <p:txBody>
          <a:bodyPr/>
          <a:lstStyle/>
          <a:p>
            <a:pPr lvl="0"/>
            <a:endParaRPr lang="en-US" noProof="0" smtClean="0"/>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36243629-7ED1-F34A-9CC8-B50D6B85EB9C}"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Footer Placeholder 5"/>
          <p:cNvSpPr>
            <a:spLocks noGrp="1"/>
          </p:cNvSpPr>
          <p:nvPr>
            <p:ph type="ftr" sz="quarter" idx="3"/>
          </p:nvPr>
        </p:nvSpPr>
        <p:spPr>
          <a:xfrm>
            <a:off x="5943600" y="6391275"/>
            <a:ext cx="2057400" cy="314325"/>
          </a:xfrm>
          <a:prstGeom prst="rect">
            <a:avLst/>
          </a:prstGeom>
        </p:spPr>
        <p:txBody>
          <a:bodyPr/>
          <a:lstStyle>
            <a:lvl1pPr>
              <a:defRPr>
                <a:solidFill>
                  <a:schemeClr val="bg1">
                    <a:lumMod val="50000"/>
                  </a:schemeClr>
                </a:solidFill>
                <a:latin typeface="Gotham Light" pitchFamily="50" charset="0"/>
                <a:cs typeface="Gotham Light" pitchFamily="50" charset="0"/>
              </a:defRPr>
            </a:lvl1pPr>
          </a:lstStyle>
          <a:p>
            <a:r>
              <a:rPr lang="en-US" dirty="0"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187876785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8CBF9FDF-A31E-4C73-AD3C-25B1EEC5AB59}" type="slidenum">
              <a:rPr lang="en-US" smtClean="0">
                <a:solidFill>
                  <a:prstClr val="black">
                    <a:tint val="75000"/>
                  </a:prstClr>
                </a:solidFill>
                <a:latin typeface="Gotham Medium"/>
              </a:rPr>
              <a:pPr/>
              <a:t>‹#›</a:t>
            </a:fld>
            <a:endParaRPr lang="en-US">
              <a:solidFill>
                <a:prstClr val="black">
                  <a:tint val="75000"/>
                </a:prstClr>
              </a:solidFill>
              <a:latin typeface="Gotham Medium"/>
            </a:endParaRPr>
          </a:p>
        </p:txBody>
      </p:sp>
      <p:sp>
        <p:nvSpPr>
          <p:cNvPr id="7" name="Footer Placeholder 5"/>
          <p:cNvSpPr>
            <a:spLocks noGrp="1"/>
          </p:cNvSpPr>
          <p:nvPr>
            <p:ph type="ftr" sz="quarter" idx="3"/>
          </p:nvPr>
        </p:nvSpPr>
        <p:spPr>
          <a:xfrm>
            <a:off x="5943600" y="6391275"/>
            <a:ext cx="2057400" cy="314325"/>
          </a:xfrm>
          <a:prstGeom prst="rect">
            <a:avLst/>
          </a:prstGeom>
        </p:spPr>
        <p:txBody>
          <a:bodyPr/>
          <a:lstStyle>
            <a:lvl1pPr>
              <a:defRPr>
                <a:solidFill>
                  <a:schemeClr val="bg1">
                    <a:lumMod val="50000"/>
                  </a:schemeClr>
                </a:solidFill>
                <a:latin typeface="Gotham Light" pitchFamily="50" charset="0"/>
                <a:cs typeface="Gotham Light" pitchFamily="50" charset="0"/>
              </a:defRPr>
            </a:lvl1pPr>
          </a:lstStyle>
          <a:p>
            <a:r>
              <a:rPr lang="en-US" dirty="0"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391029294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8CBF9FDF-A31E-4C73-AD3C-25B1EEC5AB59}" type="slidenum">
              <a:rPr lang="en-US" smtClean="0">
                <a:solidFill>
                  <a:prstClr val="black">
                    <a:tint val="75000"/>
                  </a:prstClr>
                </a:solidFill>
                <a:latin typeface="Gotham Medium"/>
              </a:rPr>
              <a:pPr/>
              <a:t>‹#›</a:t>
            </a:fld>
            <a:endParaRPr lang="en-US">
              <a:solidFill>
                <a:prstClr val="black">
                  <a:tint val="75000"/>
                </a:prstClr>
              </a:solidFill>
              <a:latin typeface="Gotham Medium"/>
            </a:endParaRPr>
          </a:p>
        </p:txBody>
      </p:sp>
      <p:sp>
        <p:nvSpPr>
          <p:cNvPr id="7" name="Footer Placeholder 5"/>
          <p:cNvSpPr txBox="1">
            <a:spLocks/>
          </p:cNvSpPr>
          <p:nvPr userDrawn="1"/>
        </p:nvSpPr>
        <p:spPr>
          <a:xfrm>
            <a:off x="5943600" y="6391275"/>
            <a:ext cx="2057400" cy="314325"/>
          </a:xfrm>
          <a:prstGeom prst="rect">
            <a:avLst/>
          </a:prstGeom>
        </p:spPr>
        <p:txBody>
          <a:bodyPr/>
          <a:lstStyle>
            <a:defPPr>
              <a:defRPr lang="en-US"/>
            </a:defPPr>
            <a:lvl1pPr marL="0" algn="l" defTabSz="914400" rtl="0" eaLnBrk="1" latinLnBrk="0" hangingPunct="1">
              <a:defRPr sz="1800" kern="1200">
                <a:solidFill>
                  <a:schemeClr val="bg1">
                    <a:lumMod val="50000"/>
                  </a:schemeClr>
                </a:solidFill>
                <a:latin typeface="Gotham Light" pitchFamily="50" charset="0"/>
                <a:ea typeface="+mn-ea"/>
                <a:cs typeface="Gotham Light"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319439707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8CBF9FDF-A31E-4C73-AD3C-25B1EEC5AB59}" type="slidenum">
              <a:rPr lang="en-US" smtClean="0">
                <a:solidFill>
                  <a:prstClr val="black">
                    <a:tint val="75000"/>
                  </a:prstClr>
                </a:solidFill>
                <a:latin typeface="Gotham Medium"/>
              </a:rPr>
              <a:pPr/>
              <a:t>‹#›</a:t>
            </a:fld>
            <a:endParaRPr lang="en-US">
              <a:solidFill>
                <a:prstClr val="black">
                  <a:tint val="75000"/>
                </a:prstClr>
              </a:solidFill>
              <a:latin typeface="Gotham Medium"/>
            </a:endParaRPr>
          </a:p>
        </p:txBody>
      </p:sp>
      <p:sp>
        <p:nvSpPr>
          <p:cNvPr id="8" name="Footer Placeholder 5"/>
          <p:cNvSpPr>
            <a:spLocks noGrp="1"/>
          </p:cNvSpPr>
          <p:nvPr>
            <p:ph type="ftr" sz="quarter" idx="3"/>
          </p:nvPr>
        </p:nvSpPr>
        <p:spPr>
          <a:xfrm>
            <a:off x="5943600" y="6391275"/>
            <a:ext cx="2057400" cy="314325"/>
          </a:xfrm>
          <a:prstGeom prst="rect">
            <a:avLst/>
          </a:prstGeom>
        </p:spPr>
        <p:txBody>
          <a:bodyPr/>
          <a:lstStyle>
            <a:lvl1pPr>
              <a:defRPr>
                <a:solidFill>
                  <a:schemeClr val="bg1">
                    <a:lumMod val="50000"/>
                  </a:schemeClr>
                </a:solidFill>
                <a:latin typeface="Gotham Light" pitchFamily="50" charset="0"/>
                <a:cs typeface="Gotham Light" pitchFamily="50" charset="0"/>
              </a:defRPr>
            </a:lvl1pPr>
          </a:lstStyle>
          <a:p>
            <a:r>
              <a:rPr lang="en-US" dirty="0"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405678308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CF7EFC1-7388-9E4E-9C15-670AE2B74D64}"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8CBF9FDF-A31E-4C73-AD3C-25B1EEC5AB59}" type="slidenum">
              <a:rPr lang="en-US" smtClean="0">
                <a:solidFill>
                  <a:prstClr val="black">
                    <a:tint val="75000"/>
                  </a:prstClr>
                </a:solidFill>
                <a:latin typeface="Gotham Medium"/>
              </a:rPr>
              <a:pPr/>
              <a:t>‹#›</a:t>
            </a:fld>
            <a:endParaRPr lang="en-US">
              <a:solidFill>
                <a:prstClr val="black">
                  <a:tint val="75000"/>
                </a:prstClr>
              </a:solidFill>
              <a:latin typeface="Gotham Medium"/>
            </a:endParaRPr>
          </a:p>
        </p:txBody>
      </p:sp>
      <p:sp>
        <p:nvSpPr>
          <p:cNvPr id="10" name="Footer Placeholder 5"/>
          <p:cNvSpPr txBox="1">
            <a:spLocks/>
          </p:cNvSpPr>
          <p:nvPr userDrawn="1"/>
        </p:nvSpPr>
        <p:spPr>
          <a:xfrm>
            <a:off x="5943600" y="6391275"/>
            <a:ext cx="2057400" cy="314325"/>
          </a:xfrm>
          <a:prstGeom prst="rect">
            <a:avLst/>
          </a:prstGeom>
        </p:spPr>
        <p:txBody>
          <a:bodyPr/>
          <a:lstStyle>
            <a:defPPr>
              <a:defRPr lang="en-US"/>
            </a:defPPr>
            <a:lvl1pPr marL="0" algn="l" defTabSz="914400" rtl="0" eaLnBrk="1" latinLnBrk="0" hangingPunct="1">
              <a:defRPr sz="1800" kern="1200">
                <a:solidFill>
                  <a:schemeClr val="bg1">
                    <a:lumMod val="50000"/>
                  </a:schemeClr>
                </a:solidFill>
                <a:latin typeface="Gotham Light" pitchFamily="50" charset="0"/>
                <a:ea typeface="+mn-ea"/>
                <a:cs typeface="Gotham Light"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95509613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a:off x="8001000" y="6172200"/>
            <a:ext cx="838200" cy="549275"/>
          </a:xfrm>
        </p:spPr>
        <p:txBody>
          <a:bodyPr/>
          <a:lstStyle/>
          <a:p>
            <a:fld id="{8CBF9FDF-A31E-4C73-AD3C-25B1EEC5AB59}" type="slidenum">
              <a:rPr lang="en-US" smtClean="0">
                <a:solidFill>
                  <a:prstClr val="black">
                    <a:tint val="75000"/>
                  </a:prstClr>
                </a:solidFill>
                <a:latin typeface="Gotham Medium"/>
              </a:rPr>
              <a:pPr/>
              <a:t>‹#›</a:t>
            </a:fld>
            <a:endParaRPr lang="en-US" dirty="0">
              <a:solidFill>
                <a:prstClr val="black">
                  <a:tint val="75000"/>
                </a:prstClr>
              </a:solidFill>
              <a:latin typeface="Gotham Medium"/>
            </a:endParaRPr>
          </a:p>
        </p:txBody>
      </p:sp>
      <p:sp>
        <p:nvSpPr>
          <p:cNvPr id="6" name="Footer Placeholder 5"/>
          <p:cNvSpPr>
            <a:spLocks noGrp="1"/>
          </p:cNvSpPr>
          <p:nvPr>
            <p:ph type="ftr" sz="quarter" idx="3"/>
          </p:nvPr>
        </p:nvSpPr>
        <p:spPr>
          <a:xfrm>
            <a:off x="5943600" y="6391275"/>
            <a:ext cx="2057400" cy="314325"/>
          </a:xfrm>
          <a:prstGeom prst="rect">
            <a:avLst/>
          </a:prstGeom>
        </p:spPr>
        <p:txBody>
          <a:bodyPr/>
          <a:lstStyle>
            <a:lvl1pPr>
              <a:defRPr>
                <a:solidFill>
                  <a:schemeClr val="bg1">
                    <a:lumMod val="50000"/>
                  </a:schemeClr>
                </a:solidFill>
                <a:latin typeface="Gotham Light" pitchFamily="50" charset="0"/>
                <a:cs typeface="Gotham Light" pitchFamily="50" charset="0"/>
              </a:defRPr>
            </a:lvl1pPr>
          </a:lstStyle>
          <a:p>
            <a:r>
              <a:rPr lang="en-US" dirty="0"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429184715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CBF9FDF-A31E-4C73-AD3C-25B1EEC5AB59}" type="slidenum">
              <a:rPr lang="en-US" smtClean="0">
                <a:solidFill>
                  <a:prstClr val="black">
                    <a:tint val="75000"/>
                  </a:prstClr>
                </a:solidFill>
                <a:latin typeface="Gotham Medium"/>
              </a:rPr>
              <a:pPr/>
              <a:t>‹#›</a:t>
            </a:fld>
            <a:endParaRPr lang="en-US">
              <a:solidFill>
                <a:prstClr val="black">
                  <a:tint val="75000"/>
                </a:prstClr>
              </a:solidFill>
              <a:latin typeface="Gotham Medium"/>
            </a:endParaRPr>
          </a:p>
        </p:txBody>
      </p:sp>
      <p:sp>
        <p:nvSpPr>
          <p:cNvPr id="5" name="Footer Placeholder 5"/>
          <p:cNvSpPr>
            <a:spLocks noGrp="1"/>
          </p:cNvSpPr>
          <p:nvPr>
            <p:ph type="ftr" sz="quarter" idx="3"/>
          </p:nvPr>
        </p:nvSpPr>
        <p:spPr>
          <a:xfrm>
            <a:off x="5943600" y="6391275"/>
            <a:ext cx="2057400" cy="314325"/>
          </a:xfrm>
          <a:prstGeom prst="rect">
            <a:avLst/>
          </a:prstGeom>
        </p:spPr>
        <p:txBody>
          <a:bodyPr/>
          <a:lstStyle>
            <a:lvl1pPr>
              <a:defRPr>
                <a:solidFill>
                  <a:schemeClr val="bg1">
                    <a:lumMod val="50000"/>
                  </a:schemeClr>
                </a:solidFill>
                <a:latin typeface="Gotham Light" pitchFamily="50" charset="0"/>
                <a:cs typeface="Gotham Light" pitchFamily="50" charset="0"/>
              </a:defRPr>
            </a:lvl1pPr>
          </a:lstStyle>
          <a:p>
            <a:r>
              <a:rPr lang="en-US" dirty="0"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424021031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8CBF9FDF-A31E-4C73-AD3C-25B1EEC5AB59}" type="slidenum">
              <a:rPr lang="en-US" smtClean="0">
                <a:solidFill>
                  <a:prstClr val="black">
                    <a:tint val="75000"/>
                  </a:prstClr>
                </a:solidFill>
                <a:latin typeface="Gotham Medium"/>
              </a:rPr>
              <a:pPr/>
              <a:t>‹#›</a:t>
            </a:fld>
            <a:endParaRPr lang="en-US">
              <a:solidFill>
                <a:prstClr val="black">
                  <a:tint val="75000"/>
                </a:prstClr>
              </a:solidFill>
              <a:latin typeface="Gotham Medium"/>
            </a:endParaRPr>
          </a:p>
        </p:txBody>
      </p:sp>
      <p:sp>
        <p:nvSpPr>
          <p:cNvPr id="8" name="Footer Placeholder 5"/>
          <p:cNvSpPr>
            <a:spLocks noGrp="1"/>
          </p:cNvSpPr>
          <p:nvPr>
            <p:ph type="ftr" sz="quarter" idx="3"/>
          </p:nvPr>
        </p:nvSpPr>
        <p:spPr>
          <a:xfrm>
            <a:off x="5943600" y="6391275"/>
            <a:ext cx="2057400" cy="314325"/>
          </a:xfrm>
          <a:prstGeom prst="rect">
            <a:avLst/>
          </a:prstGeom>
        </p:spPr>
        <p:txBody>
          <a:bodyPr/>
          <a:lstStyle>
            <a:lvl1pPr>
              <a:defRPr>
                <a:solidFill>
                  <a:schemeClr val="bg1">
                    <a:lumMod val="50000"/>
                  </a:schemeClr>
                </a:solidFill>
                <a:latin typeface="Gotham Light" pitchFamily="50" charset="0"/>
                <a:cs typeface="Gotham Light" pitchFamily="50" charset="0"/>
              </a:defRPr>
            </a:lvl1pPr>
          </a:lstStyle>
          <a:p>
            <a:r>
              <a:rPr lang="en-US" dirty="0"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1124763484"/>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a:xfrm>
            <a:off x="8153400" y="6172200"/>
            <a:ext cx="762000" cy="549275"/>
          </a:xfrm>
        </p:spPr>
        <p:txBody>
          <a:bodyPr/>
          <a:lstStyle/>
          <a:p>
            <a:fld id="{8CBF9FDF-A31E-4C73-AD3C-25B1EEC5AB59}" type="slidenum">
              <a:rPr lang="en-US" smtClean="0">
                <a:solidFill>
                  <a:prstClr val="black">
                    <a:tint val="75000"/>
                  </a:prstClr>
                </a:solidFill>
                <a:latin typeface="Gotham Medium"/>
              </a:rPr>
              <a:pPr/>
              <a:t>‹#›</a:t>
            </a:fld>
            <a:endParaRPr lang="en-US">
              <a:solidFill>
                <a:prstClr val="black">
                  <a:tint val="75000"/>
                </a:prstClr>
              </a:solidFill>
              <a:latin typeface="Gotham Medium"/>
            </a:endParaRPr>
          </a:p>
        </p:txBody>
      </p:sp>
      <p:sp>
        <p:nvSpPr>
          <p:cNvPr id="8" name="Footer Placeholder 5"/>
          <p:cNvSpPr txBox="1">
            <a:spLocks/>
          </p:cNvSpPr>
          <p:nvPr userDrawn="1"/>
        </p:nvSpPr>
        <p:spPr>
          <a:xfrm>
            <a:off x="5943600" y="6391275"/>
            <a:ext cx="2057400" cy="314325"/>
          </a:xfrm>
          <a:prstGeom prst="rect">
            <a:avLst/>
          </a:prstGeom>
        </p:spPr>
        <p:txBody>
          <a:bodyPr/>
          <a:lstStyle>
            <a:defPPr>
              <a:defRPr lang="en-US"/>
            </a:defPPr>
            <a:lvl1pPr marL="0" algn="l" defTabSz="914400" rtl="0" eaLnBrk="1" latinLnBrk="0" hangingPunct="1">
              <a:defRPr sz="1800" kern="1200">
                <a:solidFill>
                  <a:schemeClr val="bg1">
                    <a:lumMod val="50000"/>
                  </a:schemeClr>
                </a:solidFill>
                <a:latin typeface="Gotham Light" pitchFamily="50" charset="0"/>
                <a:ea typeface="+mn-ea"/>
                <a:cs typeface="Gotham Light"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329304146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8CBF9FDF-A31E-4C73-AD3C-25B1EEC5AB59}" type="slidenum">
              <a:rPr lang="en-US" smtClean="0">
                <a:solidFill>
                  <a:prstClr val="black">
                    <a:tint val="75000"/>
                  </a:prstClr>
                </a:solidFill>
                <a:latin typeface="Gotham Medium"/>
              </a:rPr>
              <a:pPr/>
              <a:t>‹#›</a:t>
            </a:fld>
            <a:endParaRPr lang="en-US">
              <a:solidFill>
                <a:prstClr val="black">
                  <a:tint val="75000"/>
                </a:prstClr>
              </a:solidFill>
              <a:latin typeface="Gotham Medium"/>
            </a:endParaRPr>
          </a:p>
        </p:txBody>
      </p:sp>
      <p:sp>
        <p:nvSpPr>
          <p:cNvPr id="7" name="Footer Placeholder 5"/>
          <p:cNvSpPr>
            <a:spLocks noGrp="1"/>
          </p:cNvSpPr>
          <p:nvPr>
            <p:ph type="ftr" sz="quarter" idx="3"/>
          </p:nvPr>
        </p:nvSpPr>
        <p:spPr>
          <a:xfrm>
            <a:off x="5943600" y="6391275"/>
            <a:ext cx="2057400" cy="314325"/>
          </a:xfrm>
          <a:prstGeom prst="rect">
            <a:avLst/>
          </a:prstGeom>
        </p:spPr>
        <p:txBody>
          <a:bodyPr/>
          <a:lstStyle>
            <a:lvl1pPr>
              <a:defRPr>
                <a:solidFill>
                  <a:schemeClr val="bg1">
                    <a:lumMod val="50000"/>
                  </a:schemeClr>
                </a:solidFill>
                <a:latin typeface="Gotham Light" pitchFamily="50" charset="0"/>
                <a:cs typeface="Gotham Light" pitchFamily="50" charset="0"/>
              </a:defRPr>
            </a:lvl1pPr>
          </a:lstStyle>
          <a:p>
            <a:r>
              <a:rPr lang="en-US" dirty="0"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3336003103"/>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8CBF9FDF-A31E-4C73-AD3C-25B1EEC5AB59}" type="slidenum">
              <a:rPr lang="en-US" smtClean="0">
                <a:solidFill>
                  <a:prstClr val="black">
                    <a:tint val="75000"/>
                  </a:prstClr>
                </a:solidFill>
                <a:latin typeface="Gotham Medium"/>
              </a:rPr>
              <a:pPr/>
              <a:t>‹#›</a:t>
            </a:fld>
            <a:endParaRPr lang="en-US">
              <a:solidFill>
                <a:prstClr val="black">
                  <a:tint val="75000"/>
                </a:prstClr>
              </a:solidFill>
              <a:latin typeface="Gotham Medium"/>
            </a:endParaRPr>
          </a:p>
        </p:txBody>
      </p:sp>
      <p:sp>
        <p:nvSpPr>
          <p:cNvPr id="7" name="Footer Placeholder 5"/>
          <p:cNvSpPr>
            <a:spLocks noGrp="1"/>
          </p:cNvSpPr>
          <p:nvPr>
            <p:ph type="ftr" sz="quarter" idx="3"/>
          </p:nvPr>
        </p:nvSpPr>
        <p:spPr>
          <a:xfrm>
            <a:off x="5943600" y="6391275"/>
            <a:ext cx="2057400" cy="314325"/>
          </a:xfrm>
          <a:prstGeom prst="rect">
            <a:avLst/>
          </a:prstGeom>
        </p:spPr>
        <p:txBody>
          <a:bodyPr/>
          <a:lstStyle>
            <a:lvl1pPr>
              <a:defRPr>
                <a:solidFill>
                  <a:schemeClr val="bg1">
                    <a:lumMod val="50000"/>
                  </a:schemeClr>
                </a:solidFill>
                <a:latin typeface="Gotham Light" pitchFamily="50" charset="0"/>
                <a:cs typeface="Gotham Light" pitchFamily="50" charset="0"/>
              </a:defRPr>
            </a:lvl1pPr>
          </a:lstStyle>
          <a:p>
            <a:r>
              <a:rPr lang="en-US" dirty="0"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3343053724"/>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8CBF9FDF-A31E-4C73-AD3C-25B1EEC5AB59}" type="slidenum">
              <a:rPr lang="en-US" smtClean="0">
                <a:solidFill>
                  <a:prstClr val="black">
                    <a:tint val="75000"/>
                  </a:prstClr>
                </a:solidFill>
                <a:latin typeface="Gotham Medium"/>
              </a:rPr>
              <a:pPr/>
              <a:t>‹#›</a:t>
            </a:fld>
            <a:endParaRPr lang="en-US">
              <a:solidFill>
                <a:prstClr val="black">
                  <a:tint val="75000"/>
                </a:prstClr>
              </a:solidFill>
              <a:latin typeface="Gotham Medium"/>
            </a:endParaRPr>
          </a:p>
        </p:txBody>
      </p:sp>
      <p:sp>
        <p:nvSpPr>
          <p:cNvPr id="6" name="Footer Placeholder 5"/>
          <p:cNvSpPr>
            <a:spLocks noGrp="1"/>
          </p:cNvSpPr>
          <p:nvPr>
            <p:ph type="ftr" sz="quarter" idx="3"/>
          </p:nvPr>
        </p:nvSpPr>
        <p:spPr>
          <a:xfrm>
            <a:off x="5943600" y="6391275"/>
            <a:ext cx="2057400" cy="314325"/>
          </a:xfrm>
          <a:prstGeom prst="rect">
            <a:avLst/>
          </a:prstGeom>
        </p:spPr>
        <p:txBody>
          <a:bodyPr/>
          <a:lstStyle>
            <a:lvl1pPr>
              <a:defRPr>
                <a:solidFill>
                  <a:schemeClr val="bg1">
                    <a:lumMod val="50000"/>
                  </a:schemeClr>
                </a:solidFill>
                <a:latin typeface="Gotham Light" pitchFamily="50" charset="0"/>
                <a:cs typeface="Gotham Light" pitchFamily="50" charset="0"/>
              </a:defRPr>
            </a:lvl1pPr>
          </a:lstStyle>
          <a:p>
            <a:r>
              <a:rPr lang="en-US" dirty="0"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87879539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eaLnBrk="1" fontAlgn="auto" hangingPunct="1">
              <a:spcBef>
                <a:spcPts val="0"/>
              </a:spcBef>
              <a:spcAft>
                <a:spcPts val="0"/>
              </a:spcAft>
              <a:defRPr/>
            </a:pPr>
            <a:endParaRPr lang="en-US">
              <a:solidFill>
                <a:prstClr val="black"/>
              </a:solidFill>
              <a:latin typeface="Gotham Medium"/>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white">
                  <a:lumMod val="50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87A2F74-C604-424E-8E56-6483A5DBA64D}" type="slidenum">
              <a:rPr lang="en-US">
                <a:solidFill>
                  <a:prstClr val="black">
                    <a:tint val="75000"/>
                  </a:prstClr>
                </a:solidFill>
                <a:latin typeface="Gotham Medium"/>
              </a:rPr>
              <a:pPr>
                <a:defRPr/>
              </a:pPr>
              <a:t>‹#›</a:t>
            </a:fld>
            <a:endParaRPr lang="en-US">
              <a:solidFill>
                <a:prstClr val="black">
                  <a:tint val="75000"/>
                </a:prstClr>
              </a:solidFill>
              <a:latin typeface="Gotham Medium"/>
            </a:endParaRPr>
          </a:p>
        </p:txBody>
      </p:sp>
    </p:spTree>
    <p:extLst>
      <p:ext uri="{BB962C8B-B14F-4D97-AF65-F5344CB8AC3E}">
        <p14:creationId xmlns:p14="http://schemas.microsoft.com/office/powerpoint/2010/main" val="20868317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Footer Placeholder 5"/>
          <p:cNvSpPr>
            <a:spLocks noGrp="1"/>
          </p:cNvSpPr>
          <p:nvPr>
            <p:ph type="ftr" sz="quarter" idx="3"/>
          </p:nvPr>
        </p:nvSpPr>
        <p:spPr>
          <a:xfrm>
            <a:off x="5943600" y="6391275"/>
            <a:ext cx="2057400" cy="314325"/>
          </a:xfrm>
          <a:prstGeom prst="rect">
            <a:avLst/>
          </a:prstGeom>
        </p:spPr>
        <p:txBody>
          <a:bodyPr/>
          <a:lstStyle>
            <a:lvl1pPr>
              <a:defRPr>
                <a:solidFill>
                  <a:schemeClr val="bg1">
                    <a:lumMod val="50000"/>
                  </a:schemeClr>
                </a:solidFill>
                <a:latin typeface="Gotham Light" pitchFamily="50" charset="0"/>
                <a:cs typeface="Gotham Light" pitchFamily="50" charset="0"/>
              </a:defRPr>
            </a:lvl1pPr>
          </a:lstStyle>
          <a:p>
            <a:r>
              <a:rPr lang="en-US" dirty="0"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187876785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2A2E194-ECFE-D846-90EE-0D78F77324B6}"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8CBF9FDF-A31E-4C73-AD3C-25B1EEC5AB59}" type="slidenum">
              <a:rPr lang="en-US" smtClean="0">
                <a:solidFill>
                  <a:prstClr val="black">
                    <a:tint val="75000"/>
                  </a:prstClr>
                </a:solidFill>
                <a:latin typeface="Gotham Medium"/>
              </a:rPr>
              <a:pPr/>
              <a:t>‹#›</a:t>
            </a:fld>
            <a:endParaRPr lang="en-US">
              <a:solidFill>
                <a:prstClr val="black">
                  <a:tint val="75000"/>
                </a:prstClr>
              </a:solidFill>
              <a:latin typeface="Gotham Medium"/>
            </a:endParaRPr>
          </a:p>
        </p:txBody>
      </p:sp>
      <p:sp>
        <p:nvSpPr>
          <p:cNvPr id="7" name="Footer Placeholder 5"/>
          <p:cNvSpPr>
            <a:spLocks noGrp="1"/>
          </p:cNvSpPr>
          <p:nvPr>
            <p:ph type="ftr" sz="quarter" idx="3"/>
          </p:nvPr>
        </p:nvSpPr>
        <p:spPr>
          <a:xfrm>
            <a:off x="5943600" y="6391275"/>
            <a:ext cx="2057400" cy="314325"/>
          </a:xfrm>
          <a:prstGeom prst="rect">
            <a:avLst/>
          </a:prstGeom>
        </p:spPr>
        <p:txBody>
          <a:bodyPr/>
          <a:lstStyle>
            <a:lvl1pPr>
              <a:defRPr>
                <a:solidFill>
                  <a:schemeClr val="bg1">
                    <a:lumMod val="50000"/>
                  </a:schemeClr>
                </a:solidFill>
                <a:latin typeface="Gotham Light" pitchFamily="50" charset="0"/>
                <a:cs typeface="Gotham Light" pitchFamily="50" charset="0"/>
              </a:defRPr>
            </a:lvl1pPr>
          </a:lstStyle>
          <a:p>
            <a:r>
              <a:rPr lang="en-US" dirty="0"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3910292941"/>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8CBF9FDF-A31E-4C73-AD3C-25B1EEC5AB59}" type="slidenum">
              <a:rPr lang="en-US" smtClean="0">
                <a:solidFill>
                  <a:prstClr val="black">
                    <a:tint val="75000"/>
                  </a:prstClr>
                </a:solidFill>
                <a:latin typeface="Gotham Medium"/>
              </a:rPr>
              <a:pPr/>
              <a:t>‹#›</a:t>
            </a:fld>
            <a:endParaRPr lang="en-US">
              <a:solidFill>
                <a:prstClr val="black">
                  <a:tint val="75000"/>
                </a:prstClr>
              </a:solidFill>
              <a:latin typeface="Gotham Medium"/>
            </a:endParaRPr>
          </a:p>
        </p:txBody>
      </p:sp>
      <p:sp>
        <p:nvSpPr>
          <p:cNvPr id="7" name="Footer Placeholder 5"/>
          <p:cNvSpPr txBox="1">
            <a:spLocks/>
          </p:cNvSpPr>
          <p:nvPr userDrawn="1"/>
        </p:nvSpPr>
        <p:spPr>
          <a:xfrm>
            <a:off x="5943600" y="6391275"/>
            <a:ext cx="2057400" cy="314325"/>
          </a:xfrm>
          <a:prstGeom prst="rect">
            <a:avLst/>
          </a:prstGeom>
        </p:spPr>
        <p:txBody>
          <a:bodyPr/>
          <a:lstStyle>
            <a:defPPr>
              <a:defRPr lang="en-US"/>
            </a:defPPr>
            <a:lvl1pPr marL="0" algn="l" defTabSz="914400" rtl="0" eaLnBrk="1" latinLnBrk="0" hangingPunct="1">
              <a:defRPr sz="1800" kern="1200">
                <a:solidFill>
                  <a:schemeClr val="bg1">
                    <a:lumMod val="50000"/>
                  </a:schemeClr>
                </a:solidFill>
                <a:latin typeface="Gotham Light" pitchFamily="50" charset="0"/>
                <a:ea typeface="+mn-ea"/>
                <a:cs typeface="Gotham Light"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319439707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8CBF9FDF-A31E-4C73-AD3C-25B1EEC5AB59}" type="slidenum">
              <a:rPr lang="en-US" smtClean="0">
                <a:solidFill>
                  <a:prstClr val="black">
                    <a:tint val="75000"/>
                  </a:prstClr>
                </a:solidFill>
                <a:latin typeface="Gotham Medium"/>
              </a:rPr>
              <a:pPr/>
              <a:t>‹#›</a:t>
            </a:fld>
            <a:endParaRPr lang="en-US">
              <a:solidFill>
                <a:prstClr val="black">
                  <a:tint val="75000"/>
                </a:prstClr>
              </a:solidFill>
              <a:latin typeface="Gotham Medium"/>
            </a:endParaRPr>
          </a:p>
        </p:txBody>
      </p:sp>
      <p:sp>
        <p:nvSpPr>
          <p:cNvPr id="8" name="Footer Placeholder 5"/>
          <p:cNvSpPr>
            <a:spLocks noGrp="1"/>
          </p:cNvSpPr>
          <p:nvPr>
            <p:ph type="ftr" sz="quarter" idx="3"/>
          </p:nvPr>
        </p:nvSpPr>
        <p:spPr>
          <a:xfrm>
            <a:off x="5943600" y="6391275"/>
            <a:ext cx="2057400" cy="314325"/>
          </a:xfrm>
          <a:prstGeom prst="rect">
            <a:avLst/>
          </a:prstGeom>
        </p:spPr>
        <p:txBody>
          <a:bodyPr/>
          <a:lstStyle>
            <a:lvl1pPr>
              <a:defRPr>
                <a:solidFill>
                  <a:schemeClr val="bg1">
                    <a:lumMod val="50000"/>
                  </a:schemeClr>
                </a:solidFill>
                <a:latin typeface="Gotham Light" pitchFamily="50" charset="0"/>
                <a:cs typeface="Gotham Light" pitchFamily="50" charset="0"/>
              </a:defRPr>
            </a:lvl1pPr>
          </a:lstStyle>
          <a:p>
            <a:r>
              <a:rPr lang="en-US" dirty="0"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4056783084"/>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8CBF9FDF-A31E-4C73-AD3C-25B1EEC5AB59}" type="slidenum">
              <a:rPr lang="en-US" smtClean="0">
                <a:solidFill>
                  <a:prstClr val="black">
                    <a:tint val="75000"/>
                  </a:prstClr>
                </a:solidFill>
                <a:latin typeface="Gotham Medium"/>
              </a:rPr>
              <a:pPr/>
              <a:t>‹#›</a:t>
            </a:fld>
            <a:endParaRPr lang="en-US">
              <a:solidFill>
                <a:prstClr val="black">
                  <a:tint val="75000"/>
                </a:prstClr>
              </a:solidFill>
              <a:latin typeface="Gotham Medium"/>
            </a:endParaRPr>
          </a:p>
        </p:txBody>
      </p:sp>
      <p:sp>
        <p:nvSpPr>
          <p:cNvPr id="10" name="Footer Placeholder 5"/>
          <p:cNvSpPr txBox="1">
            <a:spLocks/>
          </p:cNvSpPr>
          <p:nvPr userDrawn="1"/>
        </p:nvSpPr>
        <p:spPr>
          <a:xfrm>
            <a:off x="5943600" y="6391275"/>
            <a:ext cx="2057400" cy="314325"/>
          </a:xfrm>
          <a:prstGeom prst="rect">
            <a:avLst/>
          </a:prstGeom>
        </p:spPr>
        <p:txBody>
          <a:bodyPr/>
          <a:lstStyle>
            <a:defPPr>
              <a:defRPr lang="en-US"/>
            </a:defPPr>
            <a:lvl1pPr marL="0" algn="l" defTabSz="914400" rtl="0" eaLnBrk="1" latinLnBrk="0" hangingPunct="1">
              <a:defRPr sz="1800" kern="1200">
                <a:solidFill>
                  <a:schemeClr val="bg1">
                    <a:lumMod val="50000"/>
                  </a:schemeClr>
                </a:solidFill>
                <a:latin typeface="Gotham Light" pitchFamily="50" charset="0"/>
                <a:ea typeface="+mn-ea"/>
                <a:cs typeface="Gotham Light"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955096135"/>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a:off x="8001000" y="6172200"/>
            <a:ext cx="838200" cy="549275"/>
          </a:xfrm>
        </p:spPr>
        <p:txBody>
          <a:bodyPr/>
          <a:lstStyle/>
          <a:p>
            <a:fld id="{8CBF9FDF-A31E-4C73-AD3C-25B1EEC5AB59}" type="slidenum">
              <a:rPr lang="en-US" smtClean="0">
                <a:solidFill>
                  <a:prstClr val="black">
                    <a:tint val="75000"/>
                  </a:prstClr>
                </a:solidFill>
                <a:latin typeface="Gotham Medium"/>
              </a:rPr>
              <a:pPr/>
              <a:t>‹#›</a:t>
            </a:fld>
            <a:endParaRPr lang="en-US" dirty="0">
              <a:solidFill>
                <a:prstClr val="black">
                  <a:tint val="75000"/>
                </a:prstClr>
              </a:solidFill>
              <a:latin typeface="Gotham Medium"/>
            </a:endParaRPr>
          </a:p>
        </p:txBody>
      </p:sp>
      <p:sp>
        <p:nvSpPr>
          <p:cNvPr id="6" name="Footer Placeholder 5"/>
          <p:cNvSpPr>
            <a:spLocks noGrp="1"/>
          </p:cNvSpPr>
          <p:nvPr>
            <p:ph type="ftr" sz="quarter" idx="3"/>
          </p:nvPr>
        </p:nvSpPr>
        <p:spPr>
          <a:xfrm>
            <a:off x="5943600" y="6391275"/>
            <a:ext cx="2057400" cy="314325"/>
          </a:xfrm>
          <a:prstGeom prst="rect">
            <a:avLst/>
          </a:prstGeom>
        </p:spPr>
        <p:txBody>
          <a:bodyPr/>
          <a:lstStyle>
            <a:lvl1pPr>
              <a:defRPr>
                <a:solidFill>
                  <a:schemeClr val="bg1">
                    <a:lumMod val="50000"/>
                  </a:schemeClr>
                </a:solidFill>
                <a:latin typeface="Gotham Light" pitchFamily="50" charset="0"/>
                <a:cs typeface="Gotham Light" pitchFamily="50" charset="0"/>
              </a:defRPr>
            </a:lvl1pPr>
          </a:lstStyle>
          <a:p>
            <a:r>
              <a:rPr lang="en-US" dirty="0"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4291847153"/>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CBF9FDF-A31E-4C73-AD3C-25B1EEC5AB59}" type="slidenum">
              <a:rPr lang="en-US" smtClean="0">
                <a:solidFill>
                  <a:prstClr val="black">
                    <a:tint val="75000"/>
                  </a:prstClr>
                </a:solidFill>
                <a:latin typeface="Gotham Medium"/>
              </a:rPr>
              <a:pPr/>
              <a:t>‹#›</a:t>
            </a:fld>
            <a:endParaRPr lang="en-US">
              <a:solidFill>
                <a:prstClr val="black">
                  <a:tint val="75000"/>
                </a:prstClr>
              </a:solidFill>
              <a:latin typeface="Gotham Medium"/>
            </a:endParaRPr>
          </a:p>
        </p:txBody>
      </p:sp>
      <p:sp>
        <p:nvSpPr>
          <p:cNvPr id="5" name="Footer Placeholder 5"/>
          <p:cNvSpPr>
            <a:spLocks noGrp="1"/>
          </p:cNvSpPr>
          <p:nvPr>
            <p:ph type="ftr" sz="quarter" idx="3"/>
          </p:nvPr>
        </p:nvSpPr>
        <p:spPr>
          <a:xfrm>
            <a:off x="5943600" y="6391275"/>
            <a:ext cx="2057400" cy="314325"/>
          </a:xfrm>
          <a:prstGeom prst="rect">
            <a:avLst/>
          </a:prstGeom>
        </p:spPr>
        <p:txBody>
          <a:bodyPr/>
          <a:lstStyle>
            <a:lvl1pPr>
              <a:defRPr>
                <a:solidFill>
                  <a:schemeClr val="bg1">
                    <a:lumMod val="50000"/>
                  </a:schemeClr>
                </a:solidFill>
                <a:latin typeface="Gotham Light" pitchFamily="50" charset="0"/>
                <a:cs typeface="Gotham Light" pitchFamily="50" charset="0"/>
              </a:defRPr>
            </a:lvl1pPr>
          </a:lstStyle>
          <a:p>
            <a:r>
              <a:rPr lang="en-US" dirty="0"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4240210317"/>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8CBF9FDF-A31E-4C73-AD3C-25B1EEC5AB59}" type="slidenum">
              <a:rPr lang="en-US" smtClean="0">
                <a:solidFill>
                  <a:prstClr val="black">
                    <a:tint val="75000"/>
                  </a:prstClr>
                </a:solidFill>
                <a:latin typeface="Gotham Medium"/>
              </a:rPr>
              <a:pPr/>
              <a:t>‹#›</a:t>
            </a:fld>
            <a:endParaRPr lang="en-US">
              <a:solidFill>
                <a:prstClr val="black">
                  <a:tint val="75000"/>
                </a:prstClr>
              </a:solidFill>
              <a:latin typeface="Gotham Medium"/>
            </a:endParaRPr>
          </a:p>
        </p:txBody>
      </p:sp>
      <p:sp>
        <p:nvSpPr>
          <p:cNvPr id="8" name="Footer Placeholder 5"/>
          <p:cNvSpPr>
            <a:spLocks noGrp="1"/>
          </p:cNvSpPr>
          <p:nvPr>
            <p:ph type="ftr" sz="quarter" idx="3"/>
          </p:nvPr>
        </p:nvSpPr>
        <p:spPr>
          <a:xfrm>
            <a:off x="5943600" y="6391275"/>
            <a:ext cx="2057400" cy="314325"/>
          </a:xfrm>
          <a:prstGeom prst="rect">
            <a:avLst/>
          </a:prstGeom>
        </p:spPr>
        <p:txBody>
          <a:bodyPr/>
          <a:lstStyle>
            <a:lvl1pPr>
              <a:defRPr>
                <a:solidFill>
                  <a:schemeClr val="bg1">
                    <a:lumMod val="50000"/>
                  </a:schemeClr>
                </a:solidFill>
                <a:latin typeface="Gotham Light" pitchFamily="50" charset="0"/>
                <a:cs typeface="Gotham Light" pitchFamily="50" charset="0"/>
              </a:defRPr>
            </a:lvl1pPr>
          </a:lstStyle>
          <a:p>
            <a:r>
              <a:rPr lang="en-US" dirty="0"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1124763484"/>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a:xfrm>
            <a:off x="8153400" y="6172200"/>
            <a:ext cx="762000" cy="549275"/>
          </a:xfrm>
        </p:spPr>
        <p:txBody>
          <a:bodyPr/>
          <a:lstStyle/>
          <a:p>
            <a:fld id="{8CBF9FDF-A31E-4C73-AD3C-25B1EEC5AB59}" type="slidenum">
              <a:rPr lang="en-US" smtClean="0">
                <a:solidFill>
                  <a:prstClr val="black">
                    <a:tint val="75000"/>
                  </a:prstClr>
                </a:solidFill>
                <a:latin typeface="Gotham Medium"/>
              </a:rPr>
              <a:pPr/>
              <a:t>‹#›</a:t>
            </a:fld>
            <a:endParaRPr lang="en-US">
              <a:solidFill>
                <a:prstClr val="black">
                  <a:tint val="75000"/>
                </a:prstClr>
              </a:solidFill>
              <a:latin typeface="Gotham Medium"/>
            </a:endParaRPr>
          </a:p>
        </p:txBody>
      </p:sp>
      <p:sp>
        <p:nvSpPr>
          <p:cNvPr id="8" name="Footer Placeholder 5"/>
          <p:cNvSpPr txBox="1">
            <a:spLocks/>
          </p:cNvSpPr>
          <p:nvPr userDrawn="1"/>
        </p:nvSpPr>
        <p:spPr>
          <a:xfrm>
            <a:off x="5943600" y="6391275"/>
            <a:ext cx="2057400" cy="314325"/>
          </a:xfrm>
          <a:prstGeom prst="rect">
            <a:avLst/>
          </a:prstGeom>
        </p:spPr>
        <p:txBody>
          <a:bodyPr/>
          <a:lstStyle>
            <a:defPPr>
              <a:defRPr lang="en-US"/>
            </a:defPPr>
            <a:lvl1pPr marL="0" algn="l" defTabSz="914400" rtl="0" eaLnBrk="1" latinLnBrk="0" hangingPunct="1">
              <a:defRPr sz="1800" kern="1200">
                <a:solidFill>
                  <a:schemeClr val="bg1">
                    <a:lumMod val="50000"/>
                  </a:schemeClr>
                </a:solidFill>
                <a:latin typeface="Gotham Light" pitchFamily="50" charset="0"/>
                <a:ea typeface="+mn-ea"/>
                <a:cs typeface="Gotham Light"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3293041469"/>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8CBF9FDF-A31E-4C73-AD3C-25B1EEC5AB59}" type="slidenum">
              <a:rPr lang="en-US" smtClean="0">
                <a:solidFill>
                  <a:prstClr val="black">
                    <a:tint val="75000"/>
                  </a:prstClr>
                </a:solidFill>
                <a:latin typeface="Gotham Medium"/>
              </a:rPr>
              <a:pPr/>
              <a:t>‹#›</a:t>
            </a:fld>
            <a:endParaRPr lang="en-US">
              <a:solidFill>
                <a:prstClr val="black">
                  <a:tint val="75000"/>
                </a:prstClr>
              </a:solidFill>
              <a:latin typeface="Gotham Medium"/>
            </a:endParaRPr>
          </a:p>
        </p:txBody>
      </p:sp>
      <p:sp>
        <p:nvSpPr>
          <p:cNvPr id="7" name="Footer Placeholder 5"/>
          <p:cNvSpPr>
            <a:spLocks noGrp="1"/>
          </p:cNvSpPr>
          <p:nvPr>
            <p:ph type="ftr" sz="quarter" idx="3"/>
          </p:nvPr>
        </p:nvSpPr>
        <p:spPr>
          <a:xfrm>
            <a:off x="5943600" y="6391275"/>
            <a:ext cx="2057400" cy="314325"/>
          </a:xfrm>
          <a:prstGeom prst="rect">
            <a:avLst/>
          </a:prstGeom>
        </p:spPr>
        <p:txBody>
          <a:bodyPr/>
          <a:lstStyle>
            <a:lvl1pPr>
              <a:defRPr>
                <a:solidFill>
                  <a:schemeClr val="bg1">
                    <a:lumMod val="50000"/>
                  </a:schemeClr>
                </a:solidFill>
                <a:latin typeface="Gotham Light" pitchFamily="50" charset="0"/>
                <a:cs typeface="Gotham Light" pitchFamily="50" charset="0"/>
              </a:defRPr>
            </a:lvl1pPr>
          </a:lstStyle>
          <a:p>
            <a:r>
              <a:rPr lang="en-US" dirty="0"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3336003103"/>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8CBF9FDF-A31E-4C73-AD3C-25B1EEC5AB59}" type="slidenum">
              <a:rPr lang="en-US" smtClean="0">
                <a:solidFill>
                  <a:prstClr val="black">
                    <a:tint val="75000"/>
                  </a:prstClr>
                </a:solidFill>
                <a:latin typeface="Gotham Medium"/>
              </a:rPr>
              <a:pPr/>
              <a:t>‹#›</a:t>
            </a:fld>
            <a:endParaRPr lang="en-US">
              <a:solidFill>
                <a:prstClr val="black">
                  <a:tint val="75000"/>
                </a:prstClr>
              </a:solidFill>
              <a:latin typeface="Gotham Medium"/>
            </a:endParaRPr>
          </a:p>
        </p:txBody>
      </p:sp>
      <p:sp>
        <p:nvSpPr>
          <p:cNvPr id="7" name="Footer Placeholder 5"/>
          <p:cNvSpPr>
            <a:spLocks noGrp="1"/>
          </p:cNvSpPr>
          <p:nvPr>
            <p:ph type="ftr" sz="quarter" idx="3"/>
          </p:nvPr>
        </p:nvSpPr>
        <p:spPr>
          <a:xfrm>
            <a:off x="5943600" y="6391275"/>
            <a:ext cx="2057400" cy="314325"/>
          </a:xfrm>
          <a:prstGeom prst="rect">
            <a:avLst/>
          </a:prstGeom>
        </p:spPr>
        <p:txBody>
          <a:bodyPr/>
          <a:lstStyle>
            <a:lvl1pPr>
              <a:defRPr>
                <a:solidFill>
                  <a:schemeClr val="bg1">
                    <a:lumMod val="50000"/>
                  </a:schemeClr>
                </a:solidFill>
                <a:latin typeface="Gotham Light" pitchFamily="50" charset="0"/>
                <a:cs typeface="Gotham Light" pitchFamily="50" charset="0"/>
              </a:defRPr>
            </a:lvl1pPr>
          </a:lstStyle>
          <a:p>
            <a:r>
              <a:rPr lang="en-US" dirty="0"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334305372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A1863CFF-8919-B94E-8CB5-A7772A751F8A}"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8CBF9FDF-A31E-4C73-AD3C-25B1EEC5AB59}" type="slidenum">
              <a:rPr lang="en-US" smtClean="0">
                <a:solidFill>
                  <a:prstClr val="black">
                    <a:tint val="75000"/>
                  </a:prstClr>
                </a:solidFill>
                <a:latin typeface="Gotham Medium"/>
              </a:rPr>
              <a:pPr/>
              <a:t>‹#›</a:t>
            </a:fld>
            <a:endParaRPr lang="en-US">
              <a:solidFill>
                <a:prstClr val="black">
                  <a:tint val="75000"/>
                </a:prstClr>
              </a:solidFill>
              <a:latin typeface="Gotham Medium"/>
            </a:endParaRPr>
          </a:p>
        </p:txBody>
      </p:sp>
      <p:sp>
        <p:nvSpPr>
          <p:cNvPr id="6" name="Footer Placeholder 5"/>
          <p:cNvSpPr>
            <a:spLocks noGrp="1"/>
          </p:cNvSpPr>
          <p:nvPr>
            <p:ph type="ftr" sz="quarter" idx="3"/>
          </p:nvPr>
        </p:nvSpPr>
        <p:spPr>
          <a:xfrm>
            <a:off x="5943600" y="6391275"/>
            <a:ext cx="2057400" cy="314325"/>
          </a:xfrm>
          <a:prstGeom prst="rect">
            <a:avLst/>
          </a:prstGeom>
        </p:spPr>
        <p:txBody>
          <a:bodyPr/>
          <a:lstStyle>
            <a:lvl1pPr>
              <a:defRPr>
                <a:solidFill>
                  <a:schemeClr val="bg1">
                    <a:lumMod val="50000"/>
                  </a:schemeClr>
                </a:solidFill>
                <a:latin typeface="Gotham Light" pitchFamily="50" charset="0"/>
                <a:cs typeface="Gotham Light" pitchFamily="50" charset="0"/>
              </a:defRPr>
            </a:lvl1pPr>
          </a:lstStyle>
          <a:p>
            <a:r>
              <a:rPr lang="en-US" dirty="0"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87879539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AC8819DE-B8F0-594F-BA67-5A19D0FAAF3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19D5076E-549A-434D-BE87-49D326F1FC3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52F96BF1-6244-114B-9C86-53022ADFA7F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EC7E55AA-A8B0-3641-A362-7C31EEC3469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8292E8C8-7926-B643-971B-18030EEA034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2" Type="http://schemas.openxmlformats.org/officeDocument/2006/relationships/slideLayout" Target="../slideLayouts/slideLayout27.xml"/><Relationship Id="rId13" Type="http://schemas.openxmlformats.org/officeDocument/2006/relationships/slideLayout" Target="../slideLayouts/slideLayout28.xml"/><Relationship Id="rId14" Type="http://schemas.openxmlformats.org/officeDocument/2006/relationships/theme" Target="../theme/theme2.xml"/><Relationship Id="rId15" Type="http://schemas.openxmlformats.org/officeDocument/2006/relationships/image" Target="../media/image1.png"/><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9.xml"/><Relationship Id="rId12" Type="http://schemas.openxmlformats.org/officeDocument/2006/relationships/slideLayout" Target="../slideLayouts/slideLayout40.xml"/><Relationship Id="rId13" Type="http://schemas.openxmlformats.org/officeDocument/2006/relationships/theme" Target="../theme/theme3.xml"/><Relationship Id="rId14" Type="http://schemas.openxmlformats.org/officeDocument/2006/relationships/image" Target="../media/image1.png"/><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 Id="rId9" Type="http://schemas.openxmlformats.org/officeDocument/2006/relationships/slideLayout" Target="../slideLayouts/slideLayout37.xml"/><Relationship Id="rId10"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50179"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prstTxWarp prst="textNoShape">
                <a:avLst/>
              </a:prstTxWarp>
            </a:bodyPr>
            <a:lstStyle/>
            <a:p>
              <a:pPr>
                <a:defRPr/>
              </a:pPr>
              <a:endParaRPr lang="en-US"/>
            </a:p>
          </p:txBody>
        </p:sp>
        <p:sp>
          <p:nvSpPr>
            <p:cNvPr id="50180"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prstTxWarp prst="textNoShape">
                <a:avLst/>
              </a:prstTxWarp>
            </a:bodyPr>
            <a:lstStyle/>
            <a:p>
              <a:pPr>
                <a:defRPr/>
              </a:pPr>
              <a:endParaRPr lang="en-US"/>
            </a:p>
          </p:txBody>
        </p:sp>
      </p:grpSp>
      <p:sp>
        <p:nvSpPr>
          <p:cNvPr id="50181" name="Freeform 5"/>
          <p:cNvSpPr>
            <a:spLocks/>
          </p:cNvSpPr>
          <p:nvPr/>
        </p:nvSpPr>
        <p:spPr bwMode="hidden">
          <a:xfrm>
            <a:off x="6248400" y="626268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prstTxWarp prst="textNoShape">
              <a:avLst/>
            </a:prstTxWarp>
          </a:bodyPr>
          <a:lstStyle/>
          <a:p>
            <a:pPr>
              <a:defRPr/>
            </a:pPr>
            <a:endParaRPr lang="en-US"/>
          </a:p>
        </p:txBody>
      </p:sp>
      <p:grpSp>
        <p:nvGrpSpPr>
          <p:cNvPr id="1028" name="Group 6"/>
          <p:cNvGrpSpPr>
            <a:grpSpLocks/>
          </p:cNvGrpSpPr>
          <p:nvPr/>
        </p:nvGrpSpPr>
        <p:grpSpPr bwMode="auto">
          <a:xfrm>
            <a:off x="0" y="6019800"/>
            <a:ext cx="7848600" cy="857250"/>
            <a:chOff x="0" y="3792"/>
            <a:chExt cx="4944" cy="540"/>
          </a:xfrm>
        </p:grpSpPr>
        <p:sp>
          <p:nvSpPr>
            <p:cNvPr id="50183"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prstTxWarp prst="textNoShape">
                <a:avLst/>
              </a:prstTxWarp>
            </a:bodyPr>
            <a:lstStyle/>
            <a:p>
              <a:pPr>
                <a:defRPr/>
              </a:pPr>
              <a:endParaRPr lang="en-US"/>
            </a:p>
          </p:txBody>
        </p:sp>
        <p:grpSp>
          <p:nvGrpSpPr>
            <p:cNvPr id="1042" name="Group 8"/>
            <p:cNvGrpSpPr>
              <a:grpSpLocks/>
            </p:cNvGrpSpPr>
            <p:nvPr userDrawn="1"/>
          </p:nvGrpSpPr>
          <p:grpSpPr bwMode="auto">
            <a:xfrm>
              <a:off x="2486" y="3792"/>
              <a:ext cx="2458" cy="540"/>
              <a:chOff x="2486" y="3792"/>
              <a:chExt cx="2458" cy="540"/>
            </a:xfrm>
          </p:grpSpPr>
          <p:sp>
            <p:nvSpPr>
              <p:cNvPr id="50185"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50186"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50187"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50188"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50189"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prstTxWarp prst="textNoShape">
                  <a:avLst/>
                </a:prstTxWarp>
              </a:bodyPr>
              <a:lstStyle/>
              <a:p>
                <a:pPr>
                  <a:defRPr/>
                </a:pPr>
                <a:endParaRPr lang="en-US"/>
              </a:p>
            </p:txBody>
          </p:sp>
        </p:grpSp>
        <p:sp>
          <p:nvSpPr>
            <p:cNvPr id="50190"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prstTxWarp prst="textNoShape">
                <a:avLst/>
              </a:prstTxWarp>
            </a:bodyPr>
            <a:lstStyle/>
            <a:p>
              <a:pPr>
                <a:defRPr/>
              </a:pPr>
              <a:endParaRPr lang="en-US"/>
            </a:p>
          </p:txBody>
        </p:sp>
      </p:grpSp>
      <p:grpSp>
        <p:nvGrpSpPr>
          <p:cNvPr id="1029" name="Group 15"/>
          <p:cNvGrpSpPr>
            <a:grpSpLocks/>
          </p:cNvGrpSpPr>
          <p:nvPr/>
        </p:nvGrpSpPr>
        <p:grpSpPr bwMode="auto">
          <a:xfrm>
            <a:off x="627063" y="6021388"/>
            <a:ext cx="5684837" cy="849312"/>
            <a:chOff x="395" y="3793"/>
            <a:chExt cx="3581" cy="535"/>
          </a:xfrm>
        </p:grpSpPr>
        <p:sp>
          <p:nvSpPr>
            <p:cNvPr id="50192"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50193"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50194"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50195"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50196"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50197"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prstTxWarp prst="textNoShape">
                <a:avLst/>
              </a:prstTxWarp>
            </a:bodyPr>
            <a:lstStyle/>
            <a:p>
              <a:pPr>
                <a:defRPr/>
              </a:pPr>
              <a:endParaRPr lang="en-US"/>
            </a:p>
          </p:txBody>
        </p:sp>
      </p:grpSp>
      <p:sp>
        <p:nvSpPr>
          <p:cNvPr id="50198" name="Rectangle 22"/>
          <p:cNvSpPr>
            <a:spLocks noGrp="1" noChangeArrowheads="1"/>
          </p:cNvSpPr>
          <p:nvPr>
            <p:ph type="title"/>
          </p:nvPr>
        </p:nvSpPr>
        <p:spPr bwMode="auto">
          <a:xfrm>
            <a:off x="457200" y="228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457200" y="1600200"/>
            <a:ext cx="82296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200" name="Rectangle 2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p>
        </p:txBody>
      </p:sp>
      <p:sp>
        <p:nvSpPr>
          <p:cNvPr id="50201" name="Rectangle 2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p>
        </p:txBody>
      </p:sp>
      <p:sp>
        <p:nvSpPr>
          <p:cNvPr id="50202" name="Rectangle 2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54F904C6-298E-154D-9AE2-9C62206EAF2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1"/>
            <a:ext cx="8229600" cy="4419599"/>
          </a:xfrm>
          <a:prstGeom prst="rect">
            <a:avLst/>
          </a:prstGeom>
          <a:noFill/>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8382000" y="6400800"/>
            <a:ext cx="609600" cy="333296"/>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8CBF9FDF-A31E-4C73-AD3C-25B1EEC5AB59}" type="slidenum">
              <a:rPr lang="en-US" smtClean="0">
                <a:solidFill>
                  <a:prstClr val="black">
                    <a:tint val="75000"/>
                  </a:prstClr>
                </a:solidFill>
                <a:latin typeface="Gotham Medium"/>
              </a:rPr>
              <a:pPr eaLnBrk="1" fontAlgn="auto" hangingPunct="1">
                <a:spcBef>
                  <a:spcPts val="0"/>
                </a:spcBef>
                <a:spcAft>
                  <a:spcPts val="0"/>
                </a:spcAft>
              </a:pPr>
              <a:t>‹#›</a:t>
            </a:fld>
            <a:endParaRPr lang="en-US" dirty="0">
              <a:solidFill>
                <a:prstClr val="black">
                  <a:tint val="75000"/>
                </a:prstClr>
              </a:solidFill>
              <a:latin typeface="Gotham Medium"/>
            </a:endParaRPr>
          </a:p>
        </p:txBody>
      </p:sp>
      <p:pic>
        <p:nvPicPr>
          <p:cNvPr id="1026" name="Picture 2"/>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228600" y="6201288"/>
            <a:ext cx="5715000" cy="5037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Footer Placeholder 5"/>
          <p:cNvSpPr>
            <a:spLocks noGrp="1"/>
          </p:cNvSpPr>
          <p:nvPr>
            <p:ph type="ftr" sz="quarter" idx="3"/>
          </p:nvPr>
        </p:nvSpPr>
        <p:spPr>
          <a:xfrm>
            <a:off x="5943600" y="6391275"/>
            <a:ext cx="2057400" cy="314325"/>
          </a:xfrm>
          <a:prstGeom prst="rect">
            <a:avLst/>
          </a:prstGeom>
        </p:spPr>
        <p:txBody>
          <a:bodyPr/>
          <a:lstStyle>
            <a:lvl1pPr>
              <a:defRPr>
                <a:solidFill>
                  <a:schemeClr val="bg1">
                    <a:lumMod val="50000"/>
                  </a:schemeClr>
                </a:solidFill>
                <a:latin typeface="Gotham Light" pitchFamily="50" charset="0"/>
                <a:cs typeface="Gotham Light" pitchFamily="50" charset="0"/>
              </a:defRPr>
            </a:lvl1pPr>
          </a:lstStyle>
          <a:p>
            <a:pPr eaLnBrk="1" fontAlgn="auto" hangingPunct="1">
              <a:spcBef>
                <a:spcPts val="0"/>
              </a:spcBef>
              <a:spcAft>
                <a:spcPts val="0"/>
              </a:spcAft>
            </a:pPr>
            <a:r>
              <a:rPr lang="en-US" dirty="0"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3085496896"/>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Lst>
  <p:timing>
    <p:tnLst>
      <p:par>
        <p:cT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1"/>
            <a:ext cx="8229600" cy="4419599"/>
          </a:xfrm>
          <a:prstGeom prst="rect">
            <a:avLst/>
          </a:prstGeom>
          <a:noFill/>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8382000" y="6400800"/>
            <a:ext cx="609600" cy="333296"/>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8CBF9FDF-A31E-4C73-AD3C-25B1EEC5AB59}" type="slidenum">
              <a:rPr lang="en-US" smtClean="0">
                <a:solidFill>
                  <a:prstClr val="black">
                    <a:tint val="75000"/>
                  </a:prstClr>
                </a:solidFill>
                <a:latin typeface="Gotham Medium"/>
              </a:rPr>
              <a:pPr eaLnBrk="1" fontAlgn="auto" hangingPunct="1">
                <a:spcBef>
                  <a:spcPts val="0"/>
                </a:spcBef>
                <a:spcAft>
                  <a:spcPts val="0"/>
                </a:spcAft>
              </a:pPr>
              <a:t>‹#›</a:t>
            </a:fld>
            <a:endParaRPr lang="en-US" dirty="0">
              <a:solidFill>
                <a:prstClr val="black">
                  <a:tint val="75000"/>
                </a:prstClr>
              </a:solidFill>
              <a:latin typeface="Gotham Medium"/>
            </a:endParaRPr>
          </a:p>
        </p:txBody>
      </p:sp>
      <p:pic>
        <p:nvPicPr>
          <p:cNvPr id="1026" name="Picture 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228600" y="6201288"/>
            <a:ext cx="5715000" cy="5037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Footer Placeholder 5"/>
          <p:cNvSpPr>
            <a:spLocks noGrp="1"/>
          </p:cNvSpPr>
          <p:nvPr>
            <p:ph type="ftr" sz="quarter" idx="3"/>
          </p:nvPr>
        </p:nvSpPr>
        <p:spPr>
          <a:xfrm>
            <a:off x="5943600" y="6391275"/>
            <a:ext cx="2057400" cy="314325"/>
          </a:xfrm>
          <a:prstGeom prst="rect">
            <a:avLst/>
          </a:prstGeom>
        </p:spPr>
        <p:txBody>
          <a:bodyPr/>
          <a:lstStyle>
            <a:lvl1pPr>
              <a:defRPr>
                <a:solidFill>
                  <a:schemeClr val="bg1">
                    <a:lumMod val="50000"/>
                  </a:schemeClr>
                </a:solidFill>
                <a:latin typeface="Gotham Light" pitchFamily="50" charset="0"/>
                <a:cs typeface="Gotham Light" pitchFamily="50" charset="0"/>
              </a:defRPr>
            </a:lvl1pPr>
          </a:lstStyle>
          <a:p>
            <a:pPr eaLnBrk="1" fontAlgn="auto" hangingPunct="1">
              <a:spcBef>
                <a:spcPts val="0"/>
              </a:spcBef>
              <a:spcAft>
                <a:spcPts val="0"/>
              </a:spcAft>
            </a:pPr>
            <a:r>
              <a:rPr lang="en-US" dirty="0" smtClean="0">
                <a:solidFill>
                  <a:prstClr val="white">
                    <a:lumMod val="50000"/>
                  </a:prstClr>
                </a:solidFill>
              </a:rPr>
              <a:t>PRAXISCET.com</a:t>
            </a:r>
            <a:endParaRPr lang="en-US" dirty="0">
              <a:solidFill>
                <a:prstClr val="white">
                  <a:lumMod val="50000"/>
                </a:prstClr>
              </a:solidFill>
            </a:endParaRPr>
          </a:p>
        </p:txBody>
      </p:sp>
    </p:spTree>
    <p:extLst>
      <p:ext uri="{BB962C8B-B14F-4D97-AF65-F5344CB8AC3E}">
        <p14:creationId xmlns:p14="http://schemas.microsoft.com/office/powerpoint/2010/main" val="3085496896"/>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Lst>
  <p:timing>
    <p:tnLst>
      <p:par>
        <p:cT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emf"/></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6" Type="http://schemas.openxmlformats.org/officeDocument/2006/relationships/image" Target="../media/image18.jpeg"/><Relationship Id="rId7" Type="http://schemas.openxmlformats.org/officeDocument/2006/relationships/image" Target="../media/image19.jpeg"/><Relationship Id="rId8"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jpeg"/><Relationship Id="rId6" Type="http://schemas.openxmlformats.org/officeDocument/2006/relationships/image" Target="../media/image29.jpeg"/><Relationship Id="rId7" Type="http://schemas.openxmlformats.org/officeDocument/2006/relationships/image" Target="../media/image30.jpeg"/><Relationship Id="rId8" Type="http://schemas.openxmlformats.org/officeDocument/2006/relationships/image" Target="../media/image31.jpeg"/><Relationship Id="rId9" Type="http://schemas.openxmlformats.org/officeDocument/2006/relationships/image" Target="../media/image32.jpe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39.emf"/><Relationship Id="rId1" Type="http://schemas.openxmlformats.org/officeDocument/2006/relationships/vmlDrawing" Target="../drawings/vmlDrawing1.vml"/><Relationship Id="rId2"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40.emf"/><Relationship Id="rId1" Type="http://schemas.openxmlformats.org/officeDocument/2006/relationships/vmlDrawing" Target="../drawings/vmlDrawing2.vml"/><Relationship Id="rId2"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41.emf"/><Relationship Id="rId1" Type="http://schemas.openxmlformats.org/officeDocument/2006/relationships/vmlDrawing" Target="../drawings/vmlDrawing3.vml"/><Relationship Id="rId2"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em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e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e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e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em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e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9.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50.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51.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52.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74210" name="Rectangle 2"/>
          <p:cNvSpPr>
            <a:spLocks noGrp="1" noChangeArrowheads="1"/>
          </p:cNvSpPr>
          <p:nvPr>
            <p:ph type="ctrTitle"/>
          </p:nvPr>
        </p:nvSpPr>
        <p:spPr>
          <a:xfrm>
            <a:off x="685800" y="2550450"/>
            <a:ext cx="7924800" cy="1143000"/>
          </a:xfrm>
        </p:spPr>
        <p:txBody>
          <a:bodyPr lIns="92075" tIns="46038" rIns="92075" bIns="46038"/>
          <a:lstStyle/>
          <a:p>
            <a:pPr eaLnBrk="1" hangingPunct="1">
              <a:defRPr/>
            </a:pPr>
            <a:r>
              <a:rPr lang="en-US" sz="4000" b="1" dirty="0" smtClean="0">
                <a:solidFill>
                  <a:srgbClr val="FFCC00"/>
                </a:solidFill>
                <a:latin typeface="Times New Roman" charset="0"/>
                <a:ea typeface="+mj-ea"/>
                <a:cs typeface="+mj-cs"/>
              </a:rPr>
              <a:t>Evolution on Purpose: </a:t>
            </a:r>
            <a:br>
              <a:rPr lang="en-US" sz="4000" b="1" dirty="0" smtClean="0">
                <a:solidFill>
                  <a:srgbClr val="FFCC00"/>
                </a:solidFill>
                <a:latin typeface="Times New Roman" charset="0"/>
                <a:ea typeface="+mj-ea"/>
                <a:cs typeface="+mj-cs"/>
              </a:rPr>
            </a:br>
            <a:r>
              <a:rPr lang="en-US" sz="4000" b="1" dirty="0" smtClean="0">
                <a:solidFill>
                  <a:srgbClr val="FFCC00"/>
                </a:solidFill>
                <a:latin typeface="Times New Roman" charset="0"/>
                <a:ea typeface="+mj-ea"/>
                <a:cs typeface="+mj-cs"/>
              </a:rPr>
              <a:t>W</a:t>
            </a:r>
            <a:r>
              <a:rPr lang="en-US" sz="3600" b="1" dirty="0">
                <a:solidFill>
                  <a:srgbClr val="FFCC00"/>
                </a:solidFill>
                <a:latin typeface="Times New Roman" charset="0"/>
                <a:ea typeface="+mj-ea"/>
                <a:cs typeface="+mj-cs"/>
              </a:rPr>
              <a:t>hy the Ultimate Success of CBS is Tied to Applied Evolution </a:t>
            </a:r>
            <a:r>
              <a:rPr lang="en-US" sz="3600" b="1" dirty="0" smtClean="0">
                <a:solidFill>
                  <a:srgbClr val="FFCC00"/>
                </a:solidFill>
                <a:latin typeface="Times New Roman" charset="0"/>
                <a:ea typeface="+mj-ea"/>
                <a:cs typeface="+mj-cs"/>
              </a:rPr>
              <a:t>Science</a:t>
            </a:r>
            <a:br>
              <a:rPr lang="en-US" sz="3600" b="1" dirty="0" smtClean="0">
                <a:solidFill>
                  <a:srgbClr val="FFCC00"/>
                </a:solidFill>
                <a:latin typeface="Times New Roman" charset="0"/>
                <a:ea typeface="+mj-ea"/>
                <a:cs typeface="+mj-cs"/>
              </a:rPr>
            </a:br>
            <a:r>
              <a:rPr lang="en-US" sz="3600" b="1" dirty="0">
                <a:solidFill>
                  <a:srgbClr val="FFCC00"/>
                </a:solidFill>
                <a:latin typeface="Times New Roman" charset="0"/>
                <a:ea typeface="+mj-ea"/>
                <a:cs typeface="+mj-cs"/>
              </a:rPr>
              <a:t/>
            </a:r>
            <a:br>
              <a:rPr lang="en-US" sz="3600" b="1" dirty="0">
                <a:solidFill>
                  <a:srgbClr val="FFCC00"/>
                </a:solidFill>
                <a:latin typeface="Times New Roman" charset="0"/>
                <a:ea typeface="+mj-ea"/>
                <a:cs typeface="+mj-cs"/>
              </a:rPr>
            </a:br>
            <a:r>
              <a:rPr lang="en-US" sz="3600" b="1" dirty="0" err="1" smtClean="0">
                <a:solidFill>
                  <a:srgbClr val="FFCC00"/>
                </a:solidFill>
                <a:latin typeface="Times New Roman" charset="0"/>
                <a:ea typeface="+mj-ea"/>
                <a:cs typeface="+mj-cs"/>
              </a:rPr>
              <a:t>Desarrollo</a:t>
            </a:r>
            <a:r>
              <a:rPr lang="en-US" sz="3600" b="1" dirty="0" smtClean="0">
                <a:solidFill>
                  <a:srgbClr val="FFCC00"/>
                </a:solidFill>
                <a:latin typeface="Times New Roman" charset="0"/>
                <a:ea typeface="+mj-ea"/>
                <a:cs typeface="+mj-cs"/>
              </a:rPr>
              <a:t> </a:t>
            </a:r>
            <a:r>
              <a:rPr lang="en-US" sz="3600" b="1" dirty="0">
                <a:solidFill>
                  <a:srgbClr val="FFCC00"/>
                </a:solidFill>
                <a:latin typeface="Times New Roman" charset="0"/>
                <a:ea typeface="+mj-ea"/>
                <a:cs typeface="+mj-cs"/>
              </a:rPr>
              <a:t>del </a:t>
            </a:r>
            <a:r>
              <a:rPr lang="en-US" sz="3600" b="1" dirty="0" err="1" smtClean="0">
                <a:solidFill>
                  <a:srgbClr val="FFCC00"/>
                </a:solidFill>
                <a:latin typeface="Times New Roman" charset="0"/>
                <a:ea typeface="+mj-ea"/>
                <a:cs typeface="+mj-cs"/>
              </a:rPr>
              <a:t>objetivo</a:t>
            </a:r>
            <a:r>
              <a:rPr lang="en-US" sz="3600" b="1" dirty="0">
                <a:solidFill>
                  <a:srgbClr val="FFCC00"/>
                </a:solidFill>
                <a:latin typeface="Times New Roman" charset="0"/>
                <a:ea typeface="+mj-ea"/>
                <a:cs typeface="+mj-cs"/>
              </a:rPr>
              <a:t>: </a:t>
            </a:r>
            <a:r>
              <a:rPr lang="en-US" sz="3600" b="1" dirty="0" err="1">
                <a:solidFill>
                  <a:srgbClr val="FFCC00"/>
                </a:solidFill>
                <a:latin typeface="Times New Roman" charset="0"/>
                <a:ea typeface="+mj-ea"/>
                <a:cs typeface="+mj-cs"/>
              </a:rPr>
              <a:t>Por</a:t>
            </a:r>
            <a:r>
              <a:rPr lang="en-US" sz="3600" b="1" dirty="0">
                <a:solidFill>
                  <a:srgbClr val="FFCC00"/>
                </a:solidFill>
                <a:latin typeface="Times New Roman" charset="0"/>
                <a:ea typeface="+mj-ea"/>
                <a:cs typeface="+mj-cs"/>
              </a:rPr>
              <a:t> </a:t>
            </a:r>
            <a:r>
              <a:rPr lang="en-US" sz="3600" b="1" dirty="0" err="1">
                <a:solidFill>
                  <a:srgbClr val="FFCC00"/>
                </a:solidFill>
                <a:latin typeface="Times New Roman" charset="0"/>
                <a:ea typeface="+mj-ea"/>
                <a:cs typeface="+mj-cs"/>
              </a:rPr>
              <a:t>qué</a:t>
            </a:r>
            <a:r>
              <a:rPr lang="en-US" sz="3600" b="1" dirty="0">
                <a:solidFill>
                  <a:srgbClr val="FFCC00"/>
                </a:solidFill>
                <a:latin typeface="Times New Roman" charset="0"/>
                <a:ea typeface="+mj-ea"/>
                <a:cs typeface="+mj-cs"/>
              </a:rPr>
              <a:t> el </a:t>
            </a:r>
            <a:r>
              <a:rPr lang="en-US" sz="3600" b="1" dirty="0" err="1">
                <a:solidFill>
                  <a:srgbClr val="FFCC00"/>
                </a:solidFill>
                <a:latin typeface="Times New Roman" charset="0"/>
                <a:ea typeface="+mj-ea"/>
                <a:cs typeface="+mj-cs"/>
              </a:rPr>
              <a:t>éxito</a:t>
            </a:r>
            <a:r>
              <a:rPr lang="en-US" sz="3600" b="1" dirty="0">
                <a:solidFill>
                  <a:srgbClr val="FFCC00"/>
                </a:solidFill>
                <a:latin typeface="Times New Roman" charset="0"/>
                <a:ea typeface="+mj-ea"/>
                <a:cs typeface="+mj-cs"/>
              </a:rPr>
              <a:t> final de la CBS </a:t>
            </a:r>
            <a:r>
              <a:rPr lang="en-US" sz="3600" b="1" dirty="0" err="1">
                <a:solidFill>
                  <a:srgbClr val="FFCC00"/>
                </a:solidFill>
                <a:latin typeface="Times New Roman" charset="0"/>
                <a:ea typeface="+mj-ea"/>
                <a:cs typeface="+mj-cs"/>
              </a:rPr>
              <a:t>está</a:t>
            </a:r>
            <a:r>
              <a:rPr lang="en-US" sz="3600" b="1" dirty="0">
                <a:solidFill>
                  <a:srgbClr val="FFCC00"/>
                </a:solidFill>
                <a:latin typeface="Times New Roman" charset="0"/>
                <a:ea typeface="+mj-ea"/>
                <a:cs typeface="+mj-cs"/>
              </a:rPr>
              <a:t> </a:t>
            </a:r>
            <a:r>
              <a:rPr lang="en-US" sz="3600" b="1" dirty="0" err="1">
                <a:solidFill>
                  <a:srgbClr val="FFCC00"/>
                </a:solidFill>
                <a:latin typeface="Times New Roman" charset="0"/>
                <a:ea typeface="+mj-ea"/>
                <a:cs typeface="+mj-cs"/>
              </a:rPr>
              <a:t>ligado</a:t>
            </a:r>
            <a:r>
              <a:rPr lang="en-US" sz="3600" b="1" dirty="0">
                <a:solidFill>
                  <a:srgbClr val="FFCC00"/>
                </a:solidFill>
                <a:latin typeface="Times New Roman" charset="0"/>
                <a:ea typeface="+mj-ea"/>
                <a:cs typeface="+mj-cs"/>
              </a:rPr>
              <a:t> a la </a:t>
            </a:r>
            <a:r>
              <a:rPr lang="en-US" sz="3600" b="1" dirty="0" err="1">
                <a:solidFill>
                  <a:srgbClr val="FFCC00"/>
                </a:solidFill>
                <a:latin typeface="Times New Roman" charset="0"/>
                <a:ea typeface="+mj-ea"/>
                <a:cs typeface="+mj-cs"/>
              </a:rPr>
              <a:t>ciencia</a:t>
            </a:r>
            <a:r>
              <a:rPr lang="en-US" sz="3600" b="1" dirty="0">
                <a:solidFill>
                  <a:srgbClr val="FFCC00"/>
                </a:solidFill>
                <a:latin typeface="Times New Roman" charset="0"/>
                <a:ea typeface="+mj-ea"/>
                <a:cs typeface="+mj-cs"/>
              </a:rPr>
              <a:t> de la </a:t>
            </a:r>
            <a:r>
              <a:rPr lang="en-US" sz="3600" b="1" dirty="0" err="1">
                <a:solidFill>
                  <a:srgbClr val="FFCC00"/>
                </a:solidFill>
                <a:latin typeface="Times New Roman" charset="0"/>
                <a:ea typeface="+mj-ea"/>
                <a:cs typeface="+mj-cs"/>
              </a:rPr>
              <a:t>evolución</a:t>
            </a:r>
            <a:r>
              <a:rPr lang="en-US" sz="3600" b="1" dirty="0">
                <a:solidFill>
                  <a:srgbClr val="FFCC00"/>
                </a:solidFill>
                <a:latin typeface="Times New Roman" charset="0"/>
                <a:ea typeface="+mj-ea"/>
                <a:cs typeface="+mj-cs"/>
              </a:rPr>
              <a:t> </a:t>
            </a:r>
            <a:r>
              <a:rPr lang="en-US" sz="3600" b="1" dirty="0" err="1">
                <a:solidFill>
                  <a:srgbClr val="FFCC00"/>
                </a:solidFill>
                <a:latin typeface="Times New Roman" charset="0"/>
                <a:ea typeface="+mj-ea"/>
                <a:cs typeface="+mj-cs"/>
              </a:rPr>
              <a:t>aplicada</a:t>
            </a:r>
            <a:r>
              <a:rPr lang="en-US" sz="3600" b="1" dirty="0">
                <a:solidFill>
                  <a:srgbClr val="FFCC00"/>
                </a:solidFill>
                <a:latin typeface="Times New Roman" charset="0"/>
                <a:ea typeface="+mj-ea"/>
                <a:cs typeface="+mj-cs"/>
              </a:rPr>
              <a:t/>
            </a:r>
            <a:br>
              <a:rPr lang="en-US" sz="3600" b="1" dirty="0">
                <a:solidFill>
                  <a:srgbClr val="FFCC00"/>
                </a:solidFill>
                <a:latin typeface="Times New Roman" charset="0"/>
                <a:ea typeface="+mj-ea"/>
                <a:cs typeface="+mj-cs"/>
              </a:rPr>
            </a:br>
            <a:r>
              <a:rPr lang="en-US" sz="3600" b="1" dirty="0">
                <a:solidFill>
                  <a:srgbClr val="FFCC00"/>
                </a:solidFill>
                <a:latin typeface="Times New Roman" charset="0"/>
                <a:ea typeface="+mj-ea"/>
                <a:cs typeface="+mj-cs"/>
              </a:rPr>
              <a:t/>
            </a:r>
            <a:br>
              <a:rPr lang="en-US" sz="3600" b="1" dirty="0">
                <a:solidFill>
                  <a:srgbClr val="FFCC00"/>
                </a:solidFill>
                <a:latin typeface="Times New Roman" charset="0"/>
                <a:ea typeface="+mj-ea"/>
                <a:cs typeface="+mj-cs"/>
              </a:rPr>
            </a:br>
            <a:endParaRPr lang="en-US" sz="3600" b="1" dirty="0">
              <a:solidFill>
                <a:srgbClr val="FFCC00"/>
              </a:solidFill>
              <a:latin typeface="Times New Roman" charset="0"/>
              <a:ea typeface="+mj-ea"/>
              <a:cs typeface="+mj-cs"/>
            </a:endParaRPr>
          </a:p>
        </p:txBody>
      </p:sp>
      <p:sp>
        <p:nvSpPr>
          <p:cNvPr id="19459" name="Rectangle 3"/>
          <p:cNvSpPr>
            <a:spLocks noChangeArrowheads="1"/>
          </p:cNvSpPr>
          <p:nvPr/>
        </p:nvSpPr>
        <p:spPr bwMode="auto">
          <a:xfrm>
            <a:off x="4648200" y="5293650"/>
            <a:ext cx="3417602" cy="954750"/>
          </a:xfrm>
          <a:prstGeom prst="rect">
            <a:avLst/>
          </a:prstGeom>
          <a:noFill/>
          <a:ln w="9525">
            <a:noFill/>
            <a:miter lim="800000"/>
            <a:headEnd/>
            <a:tailEnd/>
          </a:ln>
        </p:spPr>
        <p:txBody>
          <a:bodyPr wrap="none" lIns="92075" tIns="46038" rIns="92075" bIns="46038">
            <a:prstTxWarp prst="textNoShape">
              <a:avLst/>
            </a:prstTxWarp>
            <a:spAutoFit/>
          </a:bodyPr>
          <a:lstStyle/>
          <a:p>
            <a:r>
              <a:rPr lang="en-US" sz="2800" b="1" dirty="0">
                <a:solidFill>
                  <a:srgbClr val="FFF8C9"/>
                </a:solidFill>
                <a:latin typeface="Times New Roman" charset="0"/>
              </a:rPr>
              <a:t>Steven C. Hayes</a:t>
            </a:r>
          </a:p>
          <a:p>
            <a:r>
              <a:rPr lang="en-US" sz="2800" b="1" dirty="0">
                <a:solidFill>
                  <a:srgbClr val="FFF8C9"/>
                </a:solidFill>
                <a:latin typeface="Times New Roman" charset="0"/>
              </a:rPr>
              <a:t>University of </a:t>
            </a:r>
            <a:r>
              <a:rPr lang="en-US" sz="2800" b="1" dirty="0" smtClean="0">
                <a:solidFill>
                  <a:srgbClr val="FFF8C9"/>
                </a:solidFill>
                <a:latin typeface="Times New Roman" charset="0"/>
              </a:rPr>
              <a:t>Nevada</a:t>
            </a:r>
            <a:endParaRPr lang="en-US" sz="2800" b="1" dirty="0">
              <a:solidFill>
                <a:srgbClr val="FFF8C9"/>
              </a:solidFill>
              <a:latin typeface="Times New Roman" charset="0"/>
            </a:endParaRPr>
          </a:p>
        </p:txBody>
      </p:sp>
    </p:spTree>
  </p:cSld>
  <p:clrMapOvr>
    <a:masterClrMapping/>
  </p:clrMapOvr>
  <p:transition advTm="293632"/>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5842" name="Rectangle 2"/>
          <p:cNvSpPr>
            <a:spLocks noGrp="1" noChangeArrowheads="1"/>
          </p:cNvSpPr>
          <p:nvPr>
            <p:ph type="title"/>
          </p:nvPr>
        </p:nvSpPr>
        <p:spPr>
          <a:xfrm>
            <a:off x="0" y="533400"/>
            <a:ext cx="9144000" cy="1143000"/>
          </a:xfrm>
        </p:spPr>
        <p:txBody>
          <a:bodyPr/>
          <a:lstStyle/>
          <a:p>
            <a:pPr eaLnBrk="1" hangingPunct="1">
              <a:defRPr/>
            </a:pPr>
            <a:r>
              <a:rPr lang="en-US" sz="4000" dirty="0" smtClean="0">
                <a:solidFill>
                  <a:srgbClr val="FFCC00"/>
                </a:solidFill>
                <a:latin typeface="Times New Roman"/>
                <a:cs typeface="Times New Roman"/>
              </a:rPr>
              <a:t>This Was Rejected by </a:t>
            </a:r>
            <a:r>
              <a:rPr lang="en-US" sz="4000" dirty="0">
                <a:solidFill>
                  <a:srgbClr val="FFCC00"/>
                </a:solidFill>
                <a:latin typeface="Times New Roman"/>
                <a:cs typeface="Times New Roman"/>
              </a:rPr>
              <a:t>Most Evolutionists</a:t>
            </a:r>
            <a:br>
              <a:rPr lang="en-US" sz="4000" dirty="0">
                <a:solidFill>
                  <a:srgbClr val="FFCC00"/>
                </a:solidFill>
                <a:latin typeface="Times New Roman"/>
                <a:cs typeface="Times New Roman"/>
              </a:rPr>
            </a:br>
            <a:r>
              <a:rPr lang="en-US" sz="4000" dirty="0" err="1">
                <a:solidFill>
                  <a:srgbClr val="FFCC00"/>
                </a:solidFill>
                <a:latin typeface="Times New Roman"/>
                <a:cs typeface="Times New Roman"/>
              </a:rPr>
              <a:t>Esto</a:t>
            </a:r>
            <a:r>
              <a:rPr lang="en-US" sz="4000" dirty="0">
                <a:solidFill>
                  <a:srgbClr val="FFCC00"/>
                </a:solidFill>
                <a:latin typeface="Times New Roman"/>
                <a:cs typeface="Times New Roman"/>
              </a:rPr>
              <a:t> </a:t>
            </a:r>
            <a:r>
              <a:rPr lang="en-US" sz="4000" dirty="0" err="1">
                <a:solidFill>
                  <a:srgbClr val="FFCC00"/>
                </a:solidFill>
                <a:latin typeface="Times New Roman"/>
                <a:cs typeface="Times New Roman"/>
              </a:rPr>
              <a:t>fue</a:t>
            </a:r>
            <a:r>
              <a:rPr lang="en-US" sz="4000" dirty="0">
                <a:solidFill>
                  <a:srgbClr val="FFCC00"/>
                </a:solidFill>
                <a:latin typeface="Times New Roman"/>
                <a:cs typeface="Times New Roman"/>
              </a:rPr>
              <a:t> </a:t>
            </a:r>
            <a:r>
              <a:rPr lang="en-US" sz="4000" dirty="0" err="1">
                <a:solidFill>
                  <a:srgbClr val="FFCC00"/>
                </a:solidFill>
                <a:latin typeface="Times New Roman"/>
                <a:cs typeface="Times New Roman"/>
              </a:rPr>
              <a:t>rechazado</a:t>
            </a:r>
            <a:r>
              <a:rPr lang="en-US" sz="4000" dirty="0">
                <a:solidFill>
                  <a:srgbClr val="FFCC00"/>
                </a:solidFill>
                <a:latin typeface="Times New Roman"/>
                <a:cs typeface="Times New Roman"/>
              </a:rPr>
              <a:t> </a:t>
            </a:r>
            <a:r>
              <a:rPr lang="en-US" sz="4000" dirty="0" err="1">
                <a:solidFill>
                  <a:srgbClr val="FFCC00"/>
                </a:solidFill>
                <a:latin typeface="Times New Roman"/>
                <a:cs typeface="Times New Roman"/>
              </a:rPr>
              <a:t>por</a:t>
            </a:r>
            <a:r>
              <a:rPr lang="en-US" sz="4000" dirty="0">
                <a:solidFill>
                  <a:srgbClr val="FFCC00"/>
                </a:solidFill>
                <a:latin typeface="Times New Roman"/>
                <a:cs typeface="Times New Roman"/>
              </a:rPr>
              <a:t> la </a:t>
            </a:r>
            <a:r>
              <a:rPr lang="en-US" sz="4000" dirty="0" smtClean="0">
                <a:solidFill>
                  <a:srgbClr val="FFCC00"/>
                </a:solidFill>
                <a:latin typeface="Times New Roman"/>
                <a:cs typeface="Times New Roman"/>
              </a:rPr>
              <a:t/>
            </a:r>
            <a:br>
              <a:rPr lang="en-US" sz="4000" dirty="0" smtClean="0">
                <a:solidFill>
                  <a:srgbClr val="FFCC00"/>
                </a:solidFill>
                <a:latin typeface="Times New Roman"/>
                <a:cs typeface="Times New Roman"/>
              </a:rPr>
            </a:br>
            <a:r>
              <a:rPr lang="en-US" sz="4000" dirty="0" err="1" smtClean="0">
                <a:solidFill>
                  <a:srgbClr val="FFCC00"/>
                </a:solidFill>
                <a:latin typeface="Times New Roman"/>
                <a:cs typeface="Times New Roman"/>
              </a:rPr>
              <a:t>mayoría</a:t>
            </a:r>
            <a:r>
              <a:rPr lang="en-US" sz="4000" dirty="0" smtClean="0">
                <a:solidFill>
                  <a:srgbClr val="FFCC00"/>
                </a:solidFill>
                <a:latin typeface="Times New Roman"/>
                <a:cs typeface="Times New Roman"/>
              </a:rPr>
              <a:t> </a:t>
            </a:r>
            <a:r>
              <a:rPr lang="en-US" sz="4000" dirty="0">
                <a:solidFill>
                  <a:srgbClr val="FFCC00"/>
                </a:solidFill>
                <a:latin typeface="Times New Roman"/>
                <a:cs typeface="Times New Roman"/>
              </a:rPr>
              <a:t>de </a:t>
            </a:r>
            <a:r>
              <a:rPr lang="en-US" sz="4000" dirty="0" err="1">
                <a:solidFill>
                  <a:srgbClr val="FFCC00"/>
                </a:solidFill>
                <a:latin typeface="Times New Roman"/>
                <a:cs typeface="Times New Roman"/>
              </a:rPr>
              <a:t>los</a:t>
            </a:r>
            <a:r>
              <a:rPr lang="en-US" sz="4000" dirty="0">
                <a:solidFill>
                  <a:srgbClr val="FFCC00"/>
                </a:solidFill>
                <a:latin typeface="Times New Roman"/>
                <a:cs typeface="Times New Roman"/>
              </a:rPr>
              <a:t> </a:t>
            </a:r>
            <a:r>
              <a:rPr lang="en-US" sz="4000" dirty="0" err="1">
                <a:solidFill>
                  <a:srgbClr val="FFCC00"/>
                </a:solidFill>
                <a:latin typeface="Times New Roman"/>
                <a:cs typeface="Times New Roman"/>
              </a:rPr>
              <a:t>evolucionistas</a:t>
            </a:r>
            <a:endParaRPr lang="en-US" sz="4000" dirty="0">
              <a:solidFill>
                <a:srgbClr val="FFCC00"/>
              </a:solidFill>
              <a:latin typeface="Times New Roman" charset="0"/>
              <a:ea typeface="+mj-ea"/>
              <a:cs typeface="+mj-cs"/>
            </a:endParaRPr>
          </a:p>
        </p:txBody>
      </p:sp>
      <p:sp>
        <p:nvSpPr>
          <p:cNvPr id="1315854" name="Rectangle 14"/>
          <p:cNvSpPr>
            <a:spLocks noGrp="1" noChangeArrowheads="1"/>
          </p:cNvSpPr>
          <p:nvPr>
            <p:ph type="body" idx="1"/>
          </p:nvPr>
        </p:nvSpPr>
        <p:spPr>
          <a:xfrm>
            <a:off x="457200" y="2438400"/>
            <a:ext cx="3962400" cy="4114800"/>
          </a:xfrm>
          <a:noFill/>
        </p:spPr>
        <p:txBody>
          <a:bodyPr/>
          <a:lstStyle/>
          <a:p>
            <a:pPr eaLnBrk="1" hangingPunct="1"/>
            <a:r>
              <a:rPr lang="en-US" sz="2400" smtClean="0">
                <a:latin typeface="Times New Roman" charset="0"/>
                <a:ea typeface="Times" charset="0"/>
              </a:rPr>
              <a:t>They argued that genes and memes are life and death </a:t>
            </a:r>
            <a:r>
              <a:rPr lang="mr-IN" sz="2400" dirty="0" smtClean="0">
                <a:latin typeface="Times New Roman" charset="0"/>
                <a:ea typeface="Times" charset="0"/>
              </a:rPr>
              <a:t>–</a:t>
            </a:r>
            <a:r>
              <a:rPr lang="en-US" sz="2400" dirty="0" smtClean="0">
                <a:latin typeface="Times New Roman" charset="0"/>
                <a:ea typeface="Times" charset="0"/>
              </a:rPr>
              <a:t> </a:t>
            </a:r>
            <a:r>
              <a:rPr lang="en-US" sz="2400" dirty="0" err="1" smtClean="0">
                <a:latin typeface="Times New Roman" charset="0"/>
                <a:ea typeface="Times" charset="0"/>
              </a:rPr>
              <a:t>operants</a:t>
            </a:r>
            <a:r>
              <a:rPr lang="en-US" sz="2400" dirty="0" smtClean="0">
                <a:latin typeface="Times New Roman" charset="0"/>
                <a:ea typeface="Times" charset="0"/>
              </a:rPr>
              <a:t> are not </a:t>
            </a:r>
          </a:p>
          <a:p>
            <a:pPr eaLnBrk="1" hangingPunct="1"/>
            <a:r>
              <a:rPr lang="en-US" sz="2400" dirty="0" smtClean="0">
                <a:latin typeface="Times New Roman" charset="0"/>
                <a:ea typeface="Times" charset="0"/>
              </a:rPr>
              <a:t>Today we know that is a false dichotomy</a:t>
            </a:r>
          </a:p>
          <a:p>
            <a:pPr eaLnBrk="1" hangingPunct="1"/>
            <a:r>
              <a:rPr lang="en-US" sz="2400" dirty="0" smtClean="0">
                <a:latin typeface="Times New Roman" charset="0"/>
                <a:ea typeface="Times" charset="0"/>
              </a:rPr>
              <a:t>Cells are systems for turning environment and behavior into biology</a:t>
            </a:r>
          </a:p>
          <a:p>
            <a:pPr eaLnBrk="1" hangingPunct="1"/>
            <a:endParaRPr lang="en-US" sz="2400" dirty="0" smtClean="0">
              <a:latin typeface="Times New Roman" charset="0"/>
              <a:ea typeface="Times" charset="0"/>
            </a:endParaRPr>
          </a:p>
          <a:p>
            <a:pPr eaLnBrk="1" hangingPunct="1"/>
            <a:endParaRPr lang="en-US" sz="2000" dirty="0" smtClean="0">
              <a:latin typeface="Times New Roman" charset="0"/>
              <a:ea typeface="Times" charset="0"/>
            </a:endParaRPr>
          </a:p>
        </p:txBody>
      </p:sp>
      <p:sp>
        <p:nvSpPr>
          <p:cNvPr id="2" name="TextBox 1"/>
          <p:cNvSpPr txBox="1"/>
          <p:nvPr/>
        </p:nvSpPr>
        <p:spPr>
          <a:xfrm>
            <a:off x="4724400" y="2438400"/>
            <a:ext cx="4191000" cy="3416320"/>
          </a:xfrm>
          <a:prstGeom prst="rect">
            <a:avLst/>
          </a:prstGeom>
          <a:noFill/>
        </p:spPr>
        <p:txBody>
          <a:bodyPr wrap="square" rtlCol="0">
            <a:spAutoFit/>
          </a:bodyPr>
          <a:lstStyle/>
          <a:p>
            <a:pPr marL="342900" indent="-342900">
              <a:buFont typeface="Arial" charset="0"/>
              <a:buChar char="•"/>
            </a:pPr>
            <a:r>
              <a:rPr lang="en-US" sz="2400" dirty="0" err="1">
                <a:latin typeface="Times New Roman" charset="0"/>
                <a:ea typeface="Times New Roman" charset="0"/>
                <a:cs typeface="Times New Roman" charset="0"/>
              </a:rPr>
              <a:t>Argumentaron</a:t>
            </a:r>
            <a:r>
              <a:rPr lang="en-US" sz="2400" dirty="0">
                <a:latin typeface="Times New Roman" charset="0"/>
                <a:ea typeface="Times New Roman" charset="0"/>
                <a:cs typeface="Times New Roman" charset="0"/>
              </a:rPr>
              <a:t> que </a:t>
            </a:r>
            <a:r>
              <a:rPr lang="en-US" sz="2400" dirty="0" err="1">
                <a:latin typeface="Times New Roman" charset="0"/>
                <a:ea typeface="Times New Roman" charset="0"/>
                <a:cs typeface="Times New Roman" charset="0"/>
              </a:rPr>
              <a:t>los</a:t>
            </a:r>
            <a:r>
              <a:rPr lang="en-US" sz="2400" dirty="0">
                <a:latin typeface="Times New Roman" charset="0"/>
                <a:ea typeface="Times New Roman" charset="0"/>
                <a:cs typeface="Times New Roman" charset="0"/>
              </a:rPr>
              <a:t> genes y </a:t>
            </a:r>
            <a:r>
              <a:rPr lang="en-US" sz="2400" dirty="0" err="1">
                <a:latin typeface="Times New Roman" charset="0"/>
                <a:ea typeface="Times New Roman" charset="0"/>
                <a:cs typeface="Times New Roman" charset="0"/>
              </a:rPr>
              <a:t>los</a:t>
            </a:r>
            <a:r>
              <a:rPr lang="en-US" sz="2400" dirty="0">
                <a:latin typeface="Times New Roman" charset="0"/>
                <a:ea typeface="Times New Roman" charset="0"/>
                <a:cs typeface="Times New Roman" charset="0"/>
              </a:rPr>
              <a:t> memes son </a:t>
            </a:r>
            <a:r>
              <a:rPr lang="en-US" sz="2400" dirty="0" err="1">
                <a:latin typeface="Times New Roman" charset="0"/>
                <a:ea typeface="Times New Roman" charset="0"/>
                <a:cs typeface="Times New Roman" charset="0"/>
              </a:rPr>
              <a:t>vida</a:t>
            </a:r>
            <a:r>
              <a:rPr lang="en-US" sz="2400" dirty="0">
                <a:latin typeface="Times New Roman" charset="0"/>
                <a:ea typeface="Times New Roman" charset="0"/>
                <a:cs typeface="Times New Roman" charset="0"/>
              </a:rPr>
              <a:t> y </a:t>
            </a:r>
            <a:r>
              <a:rPr lang="en-US" sz="2400" dirty="0" err="1" smtClean="0">
                <a:latin typeface="Times New Roman" charset="0"/>
                <a:ea typeface="Times New Roman" charset="0"/>
                <a:cs typeface="Times New Roman" charset="0"/>
              </a:rPr>
              <a:t>los</a:t>
            </a:r>
            <a:r>
              <a:rPr lang="en-US" sz="2400" dirty="0" smtClean="0">
                <a:latin typeface="Times New Roman" charset="0"/>
                <a:ea typeface="Times New Roman" charset="0"/>
                <a:cs typeface="Times New Roman" charset="0"/>
              </a:rPr>
              <a:t> </a:t>
            </a:r>
            <a:r>
              <a:rPr lang="en-US" sz="2400" dirty="0" err="1" smtClean="0">
                <a:latin typeface="Times New Roman" charset="0"/>
                <a:ea typeface="Times New Roman" charset="0"/>
                <a:cs typeface="Times New Roman" charset="0"/>
              </a:rPr>
              <a:t>operantes</a:t>
            </a:r>
            <a:r>
              <a:rPr lang="en-US" sz="2400" dirty="0" smtClean="0">
                <a:latin typeface="Times New Roman" charset="0"/>
                <a:ea typeface="Times New Roman" charset="0"/>
                <a:cs typeface="Times New Roman" charset="0"/>
              </a:rPr>
              <a:t> no lo son</a:t>
            </a:r>
          </a:p>
          <a:p>
            <a:pPr marL="342900" indent="-342900">
              <a:buFont typeface="Arial" charset="0"/>
              <a:buChar char="•"/>
            </a:pPr>
            <a:r>
              <a:rPr lang="en-US" sz="2400" dirty="0" smtClean="0">
                <a:latin typeface="Times New Roman" charset="0"/>
                <a:ea typeface="Times New Roman" charset="0"/>
                <a:cs typeface="Times New Roman" charset="0"/>
              </a:rPr>
              <a:t>Hoy </a:t>
            </a:r>
            <a:r>
              <a:rPr lang="en-US" sz="2400" dirty="0" err="1">
                <a:latin typeface="Times New Roman" charset="0"/>
                <a:ea typeface="Times New Roman" charset="0"/>
                <a:cs typeface="Times New Roman" charset="0"/>
              </a:rPr>
              <a:t>sabemos</a:t>
            </a:r>
            <a:r>
              <a:rPr lang="en-US" sz="2400" dirty="0">
                <a:latin typeface="Times New Roman" charset="0"/>
                <a:ea typeface="Times New Roman" charset="0"/>
                <a:cs typeface="Times New Roman" charset="0"/>
              </a:rPr>
              <a:t> que </a:t>
            </a:r>
            <a:r>
              <a:rPr lang="en-US" sz="2400" dirty="0" err="1">
                <a:latin typeface="Times New Roman" charset="0"/>
                <a:ea typeface="Times New Roman" charset="0"/>
                <a:cs typeface="Times New Roman" charset="0"/>
              </a:rPr>
              <a:t>es</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una</a:t>
            </a:r>
            <a:r>
              <a:rPr lang="en-US" sz="2400" dirty="0">
                <a:latin typeface="Times New Roman" charset="0"/>
                <a:ea typeface="Times New Roman" charset="0"/>
                <a:cs typeface="Times New Roman" charset="0"/>
              </a:rPr>
              <a:t> falsa </a:t>
            </a:r>
            <a:r>
              <a:rPr lang="en-US" sz="2400" dirty="0" err="1" smtClean="0">
                <a:latin typeface="Times New Roman" charset="0"/>
                <a:ea typeface="Times New Roman" charset="0"/>
                <a:cs typeface="Times New Roman" charset="0"/>
              </a:rPr>
              <a:t>dicotomía</a:t>
            </a:r>
            <a:endParaRPr lang="en-US" sz="2400" dirty="0" smtClean="0">
              <a:latin typeface="Times New Roman" charset="0"/>
              <a:ea typeface="Times New Roman" charset="0"/>
              <a:cs typeface="Times New Roman" charset="0"/>
            </a:endParaRPr>
          </a:p>
          <a:p>
            <a:pPr marL="342900" indent="-342900">
              <a:buFont typeface="Arial" charset="0"/>
              <a:buChar char="•"/>
            </a:pPr>
            <a:r>
              <a:rPr lang="en-US" sz="2400" dirty="0" smtClean="0">
                <a:latin typeface="Times New Roman" charset="0"/>
                <a:ea typeface="Times New Roman" charset="0"/>
                <a:cs typeface="Times New Roman" charset="0"/>
              </a:rPr>
              <a:t>Las </a:t>
            </a:r>
            <a:r>
              <a:rPr lang="en-US" sz="2400" dirty="0" err="1">
                <a:latin typeface="Times New Roman" charset="0"/>
                <a:ea typeface="Times New Roman" charset="0"/>
                <a:cs typeface="Times New Roman" charset="0"/>
              </a:rPr>
              <a:t>células</a:t>
            </a:r>
            <a:r>
              <a:rPr lang="en-US" sz="2400" dirty="0">
                <a:latin typeface="Times New Roman" charset="0"/>
                <a:ea typeface="Times New Roman" charset="0"/>
                <a:cs typeface="Times New Roman" charset="0"/>
              </a:rPr>
              <a:t> son </a:t>
            </a:r>
            <a:r>
              <a:rPr lang="en-US" sz="2400" dirty="0" err="1">
                <a:latin typeface="Times New Roman" charset="0"/>
                <a:ea typeface="Times New Roman" charset="0"/>
                <a:cs typeface="Times New Roman" charset="0"/>
              </a:rPr>
              <a:t>sistemas</a:t>
            </a:r>
            <a:r>
              <a:rPr lang="en-US" sz="2400" dirty="0">
                <a:latin typeface="Times New Roman" charset="0"/>
                <a:ea typeface="Times New Roman" charset="0"/>
                <a:cs typeface="Times New Roman" charset="0"/>
              </a:rPr>
              <a:t> para </a:t>
            </a:r>
            <a:r>
              <a:rPr lang="en-US" sz="2400" dirty="0" err="1">
                <a:latin typeface="Times New Roman" charset="0"/>
                <a:ea typeface="Times New Roman" charset="0"/>
                <a:cs typeface="Times New Roman" charset="0"/>
              </a:rPr>
              <a:t>convertir</a:t>
            </a:r>
            <a:r>
              <a:rPr lang="en-US" sz="2400" dirty="0">
                <a:latin typeface="Times New Roman" charset="0"/>
                <a:ea typeface="Times New Roman" charset="0"/>
                <a:cs typeface="Times New Roman" charset="0"/>
              </a:rPr>
              <a:t> el </a:t>
            </a:r>
            <a:r>
              <a:rPr lang="en-US" sz="2400" dirty="0" err="1">
                <a:latin typeface="Times New Roman" charset="0"/>
                <a:ea typeface="Times New Roman" charset="0"/>
                <a:cs typeface="Times New Roman" charset="0"/>
              </a:rPr>
              <a:t>medio</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ambiente</a:t>
            </a:r>
            <a:r>
              <a:rPr lang="en-US" sz="2400" dirty="0">
                <a:latin typeface="Times New Roman" charset="0"/>
                <a:ea typeface="Times New Roman" charset="0"/>
                <a:cs typeface="Times New Roman" charset="0"/>
              </a:rPr>
              <a:t> y el </a:t>
            </a:r>
            <a:r>
              <a:rPr lang="en-US" sz="2400" dirty="0" err="1">
                <a:latin typeface="Times New Roman" charset="0"/>
                <a:ea typeface="Times New Roman" charset="0"/>
                <a:cs typeface="Times New Roman" charset="0"/>
              </a:rPr>
              <a:t>comportamiento</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en</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biología</a:t>
            </a:r>
            <a:endParaRPr lang="en-US" sz="24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364371006"/>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457200"/>
            <a:ext cx="8042275" cy="1336675"/>
          </a:xfrm>
        </p:spPr>
        <p:txBody>
          <a:bodyPr>
            <a:normAutofit/>
          </a:bodyPr>
          <a:lstStyle/>
          <a:p>
            <a:pPr>
              <a:defRPr/>
            </a:pPr>
            <a:r>
              <a:rPr lang="en-US" altLang="x-none" sz="4000" dirty="0">
                <a:solidFill>
                  <a:srgbClr val="FFCC00"/>
                </a:solidFill>
                <a:latin typeface="Times New Roman" charset="0"/>
                <a:ea typeface="Times New Roman" charset="0"/>
                <a:cs typeface="Times New Roman" charset="0"/>
              </a:rPr>
              <a:t>Evolving on Purpose</a:t>
            </a:r>
            <a:br>
              <a:rPr lang="en-US" altLang="x-none" sz="4000" dirty="0">
                <a:solidFill>
                  <a:srgbClr val="FFCC00"/>
                </a:solidFill>
                <a:latin typeface="Times New Roman" charset="0"/>
                <a:ea typeface="Times New Roman" charset="0"/>
                <a:cs typeface="Times New Roman" charset="0"/>
              </a:rPr>
            </a:br>
            <a:r>
              <a:rPr lang="en-US" altLang="x-none" sz="4000" dirty="0" err="1" smtClean="0">
                <a:solidFill>
                  <a:srgbClr val="FFCC00"/>
                </a:solidFill>
                <a:latin typeface="Times New Roman" charset="0"/>
                <a:ea typeface="Times New Roman" charset="0"/>
                <a:cs typeface="Times New Roman" charset="0"/>
              </a:rPr>
              <a:t>Desarrollando</a:t>
            </a:r>
            <a:r>
              <a:rPr lang="en-US" altLang="x-none" sz="4000" dirty="0" smtClean="0">
                <a:solidFill>
                  <a:srgbClr val="FFCC00"/>
                </a:solidFill>
                <a:latin typeface="Times New Roman" charset="0"/>
                <a:ea typeface="Times New Roman" charset="0"/>
                <a:cs typeface="Times New Roman" charset="0"/>
              </a:rPr>
              <a:t> </a:t>
            </a:r>
            <a:r>
              <a:rPr lang="en-US" altLang="x-none" sz="4000" dirty="0">
                <a:solidFill>
                  <a:srgbClr val="FFCC00"/>
                </a:solidFill>
                <a:latin typeface="Times New Roman" charset="0"/>
                <a:ea typeface="Times New Roman" charset="0"/>
                <a:cs typeface="Times New Roman" charset="0"/>
              </a:rPr>
              <a:t>el </a:t>
            </a:r>
            <a:r>
              <a:rPr lang="en-US" altLang="x-none" sz="4000" dirty="0" err="1" smtClean="0">
                <a:solidFill>
                  <a:srgbClr val="FFCC00"/>
                </a:solidFill>
                <a:latin typeface="Times New Roman" charset="0"/>
                <a:ea typeface="Times New Roman" charset="0"/>
                <a:cs typeface="Times New Roman" charset="0"/>
              </a:rPr>
              <a:t>Objetivo</a:t>
            </a:r>
            <a:endParaRPr lang="en-US" altLang="x-none" sz="4000" dirty="0">
              <a:solidFill>
                <a:srgbClr val="FFCC00"/>
              </a:solidFill>
              <a:latin typeface="Times New Roman" charset="0"/>
              <a:ea typeface="Times New Roman" charset="0"/>
              <a:cs typeface="Times New Roman" charset="0"/>
            </a:endParaRPr>
          </a:p>
        </p:txBody>
      </p:sp>
      <p:pic>
        <p:nvPicPr>
          <p:cNvPr id="155650" name="Content Placeholder 3" descr="2585872634_a0ed494de1_z.jpg"/>
          <p:cNvPicPr>
            <a:picLocks noGrp="1" noChangeAspect="1"/>
          </p:cNvPicPr>
          <p:nvPr>
            <p:ph idx="1"/>
          </p:nvPr>
        </p:nvPicPr>
        <p:blipFill>
          <a:blip r:embed="rId2">
            <a:extLst>
              <a:ext uri="{28A0092B-C50C-407E-A947-70E740481C1C}">
                <a14:useLocalDpi xmlns:a14="http://schemas.microsoft.com/office/drawing/2010/main" val="0"/>
              </a:ext>
            </a:extLst>
          </a:blip>
          <a:srcRect t="14807" b="14807"/>
          <a:stretch>
            <a:fillRect/>
          </a:stretch>
        </p:blipFill>
        <p:spPr>
          <a:xfrm>
            <a:off x="1363582" y="2133600"/>
            <a:ext cx="6485018" cy="2895600"/>
          </a:xfrm>
        </p:spPr>
      </p:pic>
      <p:sp>
        <p:nvSpPr>
          <p:cNvPr id="4" name="Rectangle 14"/>
          <p:cNvSpPr txBox="1">
            <a:spLocks noChangeArrowheads="1"/>
          </p:cNvSpPr>
          <p:nvPr/>
        </p:nvSpPr>
        <p:spPr bwMode="auto">
          <a:xfrm>
            <a:off x="914400" y="5261758"/>
            <a:ext cx="7677150" cy="11390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9pPr>
          </a:lstStyle>
          <a:p>
            <a:pPr eaLnBrk="1" hangingPunct="1"/>
            <a:r>
              <a:rPr lang="en-US" sz="2400" kern="0" dirty="0" smtClean="0">
                <a:latin typeface="Times New Roman" charset="0"/>
                <a:ea typeface="Times" charset="0"/>
              </a:rPr>
              <a:t>The processes I am pointing to with the term “evolution”</a:t>
            </a:r>
          </a:p>
          <a:p>
            <a:pPr eaLnBrk="1" hangingPunct="1"/>
            <a:r>
              <a:rPr lang="en-US" sz="2400" kern="0" dirty="0">
                <a:latin typeface="Times New Roman" charset="0"/>
                <a:ea typeface="Times" charset="0"/>
              </a:rPr>
              <a:t>Los </a:t>
            </a:r>
            <a:r>
              <a:rPr lang="en-US" sz="2400" kern="0" dirty="0" err="1">
                <a:latin typeface="Times New Roman" charset="0"/>
                <a:ea typeface="Times" charset="0"/>
              </a:rPr>
              <a:t>procesos</a:t>
            </a:r>
            <a:r>
              <a:rPr lang="en-US" sz="2400" kern="0" dirty="0">
                <a:latin typeface="Times New Roman" charset="0"/>
                <a:ea typeface="Times" charset="0"/>
              </a:rPr>
              <a:t> que </a:t>
            </a:r>
            <a:r>
              <a:rPr lang="en-US" sz="2400" kern="0" dirty="0" err="1">
                <a:latin typeface="Times New Roman" charset="0"/>
                <a:ea typeface="Times" charset="0"/>
              </a:rPr>
              <a:t>estoy</a:t>
            </a:r>
            <a:r>
              <a:rPr lang="en-US" sz="2400" kern="0" dirty="0">
                <a:latin typeface="Times New Roman" charset="0"/>
                <a:ea typeface="Times" charset="0"/>
              </a:rPr>
              <a:t> </a:t>
            </a:r>
            <a:r>
              <a:rPr lang="en-US" sz="2400" kern="0" dirty="0" err="1">
                <a:latin typeface="Times New Roman" charset="0"/>
                <a:ea typeface="Times" charset="0"/>
              </a:rPr>
              <a:t>señalando</a:t>
            </a:r>
            <a:r>
              <a:rPr lang="en-US" sz="2400" kern="0" dirty="0">
                <a:latin typeface="Times New Roman" charset="0"/>
                <a:ea typeface="Times" charset="0"/>
              </a:rPr>
              <a:t> con el </a:t>
            </a:r>
            <a:r>
              <a:rPr lang="en-US" sz="2400" kern="0" dirty="0" err="1">
                <a:latin typeface="Times New Roman" charset="0"/>
                <a:ea typeface="Times" charset="0"/>
              </a:rPr>
              <a:t>término</a:t>
            </a:r>
            <a:r>
              <a:rPr lang="en-US" sz="2400" kern="0" dirty="0">
                <a:latin typeface="Times New Roman" charset="0"/>
                <a:ea typeface="Times" charset="0"/>
              </a:rPr>
              <a:t> "</a:t>
            </a:r>
            <a:r>
              <a:rPr lang="en-US" sz="2400" kern="0" dirty="0" err="1">
                <a:latin typeface="Times New Roman" charset="0"/>
                <a:ea typeface="Times" charset="0"/>
              </a:rPr>
              <a:t>evolución</a:t>
            </a:r>
            <a:r>
              <a:rPr lang="en-US" sz="2400" kern="0" dirty="0">
                <a:latin typeface="Times New Roman" charset="0"/>
                <a:ea typeface="Times" charset="0"/>
              </a:rPr>
              <a:t>"</a:t>
            </a:r>
            <a:endParaRPr lang="en-US" sz="2000" kern="0" dirty="0" smtClean="0">
              <a:latin typeface="Times New Roman" charset="0"/>
              <a:ea typeface="Times" charset="0"/>
            </a:endParaRPr>
          </a:p>
        </p:txBody>
      </p:sp>
    </p:spTree>
    <p:extLst>
      <p:ext uri="{BB962C8B-B14F-4D97-AF65-F5344CB8AC3E}">
        <p14:creationId xmlns:p14="http://schemas.microsoft.com/office/powerpoint/2010/main" val="627206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69950" y="420688"/>
            <a:ext cx="7407275" cy="815975"/>
          </a:xfrm>
        </p:spPr>
        <p:txBody>
          <a:bodyPr/>
          <a:lstStyle/>
          <a:p>
            <a:pPr>
              <a:defRPr/>
            </a:pPr>
            <a:r>
              <a:rPr lang="en-US" altLang="x-none" dirty="0" smtClean="0">
                <a:solidFill>
                  <a:srgbClr val="FFCC00"/>
                </a:solidFill>
                <a:latin typeface="Times New Roman" charset="0"/>
                <a:ea typeface="Times New Roman" charset="0"/>
                <a:cs typeface="Times New Roman" charset="0"/>
              </a:rPr>
              <a:t>Variation </a:t>
            </a:r>
            <a:r>
              <a:rPr lang="en-US" altLang="x-none" dirty="0">
                <a:solidFill>
                  <a:srgbClr val="FFCC00"/>
                </a:solidFill>
                <a:latin typeface="Times New Roman" charset="0"/>
                <a:ea typeface="Times New Roman" charset="0"/>
                <a:cs typeface="Times New Roman" charset="0"/>
              </a:rPr>
              <a:t>/ </a:t>
            </a:r>
            <a:r>
              <a:rPr lang="en-US" altLang="x-none" dirty="0" err="1">
                <a:solidFill>
                  <a:srgbClr val="FFCC00"/>
                </a:solidFill>
                <a:latin typeface="Times New Roman" charset="0"/>
                <a:ea typeface="Times New Roman" charset="0"/>
                <a:cs typeface="Times New Roman" charset="0"/>
              </a:rPr>
              <a:t>Variación</a:t>
            </a:r>
            <a:endParaRPr lang="en-US" altLang="x-none" dirty="0">
              <a:solidFill>
                <a:srgbClr val="FFCC00"/>
              </a:solidFill>
              <a:latin typeface="Times New Roman" charset="0"/>
              <a:ea typeface="Times New Roman" charset="0"/>
              <a:cs typeface="Times New Roman" charset="0"/>
            </a:endParaRPr>
          </a:p>
        </p:txBody>
      </p:sp>
      <p:pic>
        <p:nvPicPr>
          <p:cNvPr id="156674" name="Content Placeholder 3" descr="2210331494_1f76ef7ceb_z.jpg"/>
          <p:cNvPicPr>
            <a:picLocks noChangeAspect="1"/>
          </p:cNvPicPr>
          <p:nvPr/>
        </p:nvPicPr>
        <p:blipFill>
          <a:blip r:embed="rId2">
            <a:extLst>
              <a:ext uri="{28A0092B-C50C-407E-A947-70E740481C1C}">
                <a14:useLocalDpi xmlns:a14="http://schemas.microsoft.com/office/drawing/2010/main" val="0"/>
              </a:ext>
            </a:extLst>
          </a:blip>
          <a:srcRect t="9715" b="9715"/>
          <a:stretch>
            <a:fillRect/>
          </a:stretch>
        </p:blipFill>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85741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69950" y="420688"/>
            <a:ext cx="7407275" cy="815975"/>
          </a:xfrm>
        </p:spPr>
        <p:txBody>
          <a:bodyPr/>
          <a:lstStyle/>
          <a:p>
            <a:pPr>
              <a:defRPr/>
            </a:pPr>
            <a:r>
              <a:rPr lang="en-US" altLang="x-none" dirty="0">
                <a:solidFill>
                  <a:srgbClr val="FFCC00"/>
                </a:solidFill>
                <a:latin typeface="Times New Roman" charset="0"/>
                <a:ea typeface="Times New Roman" charset="0"/>
                <a:cs typeface="Times New Roman" charset="0"/>
              </a:rPr>
              <a:t>Selection / </a:t>
            </a:r>
            <a:r>
              <a:rPr lang="en-US" altLang="x-none" dirty="0" err="1">
                <a:solidFill>
                  <a:srgbClr val="FFCC00"/>
                </a:solidFill>
                <a:latin typeface="Times New Roman" charset="0"/>
                <a:ea typeface="Times New Roman" charset="0"/>
                <a:cs typeface="Times New Roman" charset="0"/>
              </a:rPr>
              <a:t>Selección</a:t>
            </a:r>
            <a:endParaRPr lang="en-US" altLang="x-none" dirty="0">
              <a:solidFill>
                <a:srgbClr val="FFCC00"/>
              </a:solidFill>
              <a:latin typeface="Times New Roman" charset="0"/>
              <a:ea typeface="Times New Roman" charset="0"/>
              <a:cs typeface="Times New Roman" charset="0"/>
            </a:endParaRPr>
          </a:p>
        </p:txBody>
      </p:sp>
      <p:pic>
        <p:nvPicPr>
          <p:cNvPr id="157698" name="Content Placeholder 3" descr="4055349950_0d4cfa0721_z.jpg"/>
          <p:cNvPicPr>
            <a:picLocks noChangeAspect="1"/>
          </p:cNvPicPr>
          <p:nvPr/>
        </p:nvPicPr>
        <p:blipFill>
          <a:blip r:embed="rId2">
            <a:extLst>
              <a:ext uri="{28A0092B-C50C-407E-A947-70E740481C1C}">
                <a14:useLocalDpi xmlns:a14="http://schemas.microsoft.com/office/drawing/2010/main" val="0"/>
              </a:ext>
            </a:extLst>
          </a:blip>
          <a:srcRect t="9335" b="9335"/>
          <a:stretch>
            <a:fillRect/>
          </a:stretch>
        </p:blipFill>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11944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69950" y="420688"/>
            <a:ext cx="7407275" cy="815975"/>
          </a:xfrm>
        </p:spPr>
        <p:txBody>
          <a:bodyPr/>
          <a:lstStyle/>
          <a:p>
            <a:pPr>
              <a:defRPr/>
            </a:pPr>
            <a:r>
              <a:rPr lang="en-US" altLang="x-none" dirty="0">
                <a:solidFill>
                  <a:srgbClr val="FFCC00"/>
                </a:solidFill>
                <a:latin typeface="Times New Roman" charset="0"/>
                <a:ea typeface="Times New Roman" charset="0"/>
                <a:cs typeface="Times New Roman" charset="0"/>
              </a:rPr>
              <a:t>Retention / </a:t>
            </a:r>
            <a:r>
              <a:rPr lang="en-US" altLang="x-none" dirty="0" err="1" smtClean="0">
                <a:solidFill>
                  <a:srgbClr val="FFCC00"/>
                </a:solidFill>
                <a:latin typeface="Times New Roman" charset="0"/>
                <a:ea typeface="Times New Roman" charset="0"/>
                <a:cs typeface="Times New Roman" charset="0"/>
              </a:rPr>
              <a:t>Retención</a:t>
            </a:r>
            <a:r>
              <a:rPr lang="en-US" altLang="x-none" dirty="0" smtClean="0">
                <a:solidFill>
                  <a:srgbClr val="FFCC00"/>
                </a:solidFill>
                <a:latin typeface="Times New Roman" charset="0"/>
                <a:ea typeface="Times New Roman" charset="0"/>
                <a:cs typeface="Times New Roman" charset="0"/>
              </a:rPr>
              <a:t> </a:t>
            </a:r>
            <a:endParaRPr lang="en-US" altLang="x-none" dirty="0">
              <a:solidFill>
                <a:srgbClr val="FFCC00"/>
              </a:solidFill>
              <a:latin typeface="Times New Roman" charset="0"/>
              <a:ea typeface="Times New Roman" charset="0"/>
              <a:cs typeface="Times New Roman" charset="0"/>
            </a:endParaRPr>
          </a:p>
        </p:txBody>
      </p:sp>
      <p:pic>
        <p:nvPicPr>
          <p:cNvPr id="158722" name="Content Placeholder 4" descr="10948252086_1301091ef4_z.jpg"/>
          <p:cNvPicPr>
            <a:picLocks noChangeAspect="1"/>
          </p:cNvPicPr>
          <p:nvPr/>
        </p:nvPicPr>
        <p:blipFill>
          <a:blip r:embed="rId2">
            <a:extLst>
              <a:ext uri="{28A0092B-C50C-407E-A947-70E740481C1C}">
                <a14:useLocalDpi xmlns:a14="http://schemas.microsoft.com/office/drawing/2010/main" val="0"/>
              </a:ext>
            </a:extLst>
          </a:blip>
          <a:srcRect t="23148" b="23148"/>
          <a:stretch>
            <a:fillRect/>
          </a:stretch>
        </p:blipFill>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45031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69950" y="420688"/>
            <a:ext cx="7407275" cy="815975"/>
          </a:xfrm>
        </p:spPr>
        <p:txBody>
          <a:bodyPr/>
          <a:lstStyle/>
          <a:p>
            <a:pPr>
              <a:defRPr/>
            </a:pPr>
            <a:r>
              <a:rPr lang="en-US" altLang="x-none" dirty="0">
                <a:solidFill>
                  <a:srgbClr val="FFCC00"/>
                </a:solidFill>
                <a:latin typeface="Times New Roman" charset="0"/>
                <a:ea typeface="Times New Roman" charset="0"/>
                <a:cs typeface="Times New Roman" charset="0"/>
              </a:rPr>
              <a:t>Context / </a:t>
            </a:r>
            <a:r>
              <a:rPr lang="en-US" altLang="x-none" dirty="0" err="1">
                <a:solidFill>
                  <a:srgbClr val="FFCC00"/>
                </a:solidFill>
                <a:latin typeface="Times New Roman" charset="0"/>
                <a:ea typeface="Times New Roman" charset="0"/>
                <a:cs typeface="Times New Roman" charset="0"/>
              </a:rPr>
              <a:t>Contexto</a:t>
            </a:r>
            <a:endParaRPr lang="en-US" altLang="x-none" dirty="0">
              <a:solidFill>
                <a:srgbClr val="FFCC00"/>
              </a:solidFill>
              <a:latin typeface="Times New Roman" charset="0"/>
              <a:ea typeface="Times New Roman" charset="0"/>
              <a:cs typeface="Times New Roman" charset="0"/>
            </a:endParaRPr>
          </a:p>
        </p:txBody>
      </p:sp>
      <p:pic>
        <p:nvPicPr>
          <p:cNvPr id="15974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47825" y="1511300"/>
            <a:ext cx="6111875"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58464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69950" y="420688"/>
            <a:ext cx="7407275" cy="815975"/>
          </a:xfrm>
        </p:spPr>
        <p:txBody>
          <a:bodyPr/>
          <a:lstStyle/>
          <a:p>
            <a:pPr>
              <a:defRPr/>
            </a:pPr>
            <a:r>
              <a:rPr lang="en-US" altLang="x-none" dirty="0">
                <a:solidFill>
                  <a:srgbClr val="FFCC00"/>
                </a:solidFill>
                <a:latin typeface="Times New Roman" charset="0"/>
                <a:ea typeface="Times New Roman" charset="0"/>
                <a:cs typeface="Times New Roman" charset="0"/>
              </a:rPr>
              <a:t>Dimension / </a:t>
            </a:r>
            <a:r>
              <a:rPr lang="en-US" altLang="x-none" dirty="0" err="1">
                <a:solidFill>
                  <a:srgbClr val="FFCC00"/>
                </a:solidFill>
                <a:latin typeface="Times New Roman" charset="0"/>
                <a:ea typeface="Times New Roman" charset="0"/>
                <a:cs typeface="Times New Roman" charset="0"/>
              </a:rPr>
              <a:t>Dimensión</a:t>
            </a:r>
            <a:endParaRPr lang="en-US" altLang="x-none" dirty="0">
              <a:solidFill>
                <a:srgbClr val="FFCC00"/>
              </a:solidFill>
              <a:latin typeface="Times New Roman" charset="0"/>
              <a:ea typeface="Times New Roman" charset="0"/>
              <a:cs typeface="Times New Roman" charset="0"/>
            </a:endParaRPr>
          </a:p>
        </p:txBody>
      </p:sp>
      <p:pic>
        <p:nvPicPr>
          <p:cNvPr id="160770" name="Picture 3" descr="DNA_methylat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0038" y="1547813"/>
            <a:ext cx="6400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03635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69950" y="420688"/>
            <a:ext cx="7407275" cy="815975"/>
          </a:xfrm>
        </p:spPr>
        <p:txBody>
          <a:bodyPr/>
          <a:lstStyle/>
          <a:p>
            <a:pPr>
              <a:defRPr/>
            </a:pPr>
            <a:r>
              <a:rPr lang="en-US" altLang="x-none" dirty="0" smtClean="0">
                <a:solidFill>
                  <a:srgbClr val="FFCC00"/>
                </a:solidFill>
                <a:latin typeface="Times New Roman" charset="0"/>
                <a:ea typeface="Times New Roman" charset="0"/>
                <a:cs typeface="Times New Roman" charset="0"/>
              </a:rPr>
              <a:t>Level / </a:t>
            </a:r>
            <a:r>
              <a:rPr lang="en-US" altLang="x-none" dirty="0" err="1" smtClean="0">
                <a:solidFill>
                  <a:srgbClr val="FFCC00"/>
                </a:solidFill>
                <a:latin typeface="Times New Roman" charset="0"/>
                <a:ea typeface="Times New Roman" charset="0"/>
                <a:cs typeface="Times New Roman" charset="0"/>
              </a:rPr>
              <a:t>Nivel</a:t>
            </a:r>
            <a:endParaRPr lang="en-US" altLang="x-none" dirty="0">
              <a:solidFill>
                <a:srgbClr val="FFCC00"/>
              </a:solidFill>
              <a:latin typeface="Times New Roman" charset="0"/>
              <a:ea typeface="Times New Roman" charset="0"/>
              <a:cs typeface="Times New Roman" charset="0"/>
            </a:endParaRPr>
          </a:p>
        </p:txBody>
      </p:sp>
      <p:pic>
        <p:nvPicPr>
          <p:cNvPr id="161794" name="Content Placeholder 4" descr="bowls.tiff"/>
          <p:cNvPicPr>
            <a:picLocks noChangeAspect="1"/>
          </p:cNvPicPr>
          <p:nvPr/>
        </p:nvPicPr>
        <p:blipFill>
          <a:blip r:embed="rId2">
            <a:extLst>
              <a:ext uri="{28A0092B-C50C-407E-A947-70E740481C1C}">
                <a14:useLocalDpi xmlns:a14="http://schemas.microsoft.com/office/drawing/2010/main" val="0"/>
              </a:ext>
            </a:extLst>
          </a:blip>
          <a:srcRect t="15013" b="15013"/>
          <a:stretch>
            <a:fillRect/>
          </a:stretch>
        </p:blipFill>
        <p:spPr bwMode="auto">
          <a:xfrm>
            <a:off x="457200" y="1600200"/>
            <a:ext cx="822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45479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Grp="1" noChangeArrowheads="1"/>
          </p:cNvSpPr>
          <p:nvPr>
            <p:ph type="title" idx="4294967295"/>
          </p:nvPr>
        </p:nvSpPr>
        <p:spPr>
          <a:xfrm>
            <a:off x="490847" y="533400"/>
            <a:ext cx="8229600" cy="1143000"/>
          </a:xfrm>
        </p:spPr>
        <p:txBody>
          <a:bodyPr/>
          <a:lstStyle/>
          <a:p>
            <a:pPr eaLnBrk="1" hangingPunct="1">
              <a:defRPr/>
            </a:pPr>
            <a:r>
              <a:rPr lang="en-US" altLang="x-none" dirty="0" smtClean="0">
                <a:solidFill>
                  <a:srgbClr val="FFCC00"/>
                </a:solidFill>
                <a:latin typeface="Times New Roman" charset="0"/>
                <a:ea typeface="ＭＳ Ｐゴシック" charset="-128"/>
              </a:rPr>
              <a:t>Evolving on Purpose</a:t>
            </a:r>
            <a:r>
              <a:rPr lang="en-US" altLang="x-none" dirty="0">
                <a:solidFill>
                  <a:srgbClr val="FFCC00"/>
                </a:solidFill>
                <a:latin typeface="Times New Roman" charset="0"/>
              </a:rPr>
              <a:t/>
            </a:r>
            <a:br>
              <a:rPr lang="en-US" altLang="x-none" dirty="0">
                <a:solidFill>
                  <a:srgbClr val="FFCC00"/>
                </a:solidFill>
                <a:latin typeface="Times New Roman" charset="0"/>
              </a:rPr>
            </a:br>
            <a:r>
              <a:rPr lang="en-US" altLang="x-none" dirty="0">
                <a:solidFill>
                  <a:srgbClr val="FFCC00"/>
                </a:solidFill>
                <a:latin typeface="Times New Roman" charset="0"/>
                <a:ea typeface="Times New Roman" charset="0"/>
                <a:cs typeface="Times New Roman" charset="0"/>
              </a:rPr>
              <a:t> </a:t>
            </a:r>
            <a:r>
              <a:rPr lang="en-US" altLang="x-none" dirty="0" err="1">
                <a:solidFill>
                  <a:srgbClr val="FFCC00"/>
                </a:solidFill>
                <a:latin typeface="Times New Roman" charset="0"/>
                <a:ea typeface="Times New Roman" charset="0"/>
                <a:cs typeface="Times New Roman" charset="0"/>
              </a:rPr>
              <a:t>Desarrollando</a:t>
            </a:r>
            <a:r>
              <a:rPr lang="en-US" altLang="x-none" dirty="0">
                <a:solidFill>
                  <a:srgbClr val="FFCC00"/>
                </a:solidFill>
                <a:latin typeface="Times New Roman" charset="0"/>
                <a:ea typeface="Times New Roman" charset="0"/>
                <a:cs typeface="Times New Roman" charset="0"/>
              </a:rPr>
              <a:t> el </a:t>
            </a:r>
            <a:r>
              <a:rPr lang="en-US" altLang="x-none" dirty="0" err="1">
                <a:solidFill>
                  <a:srgbClr val="FFCC00"/>
                </a:solidFill>
                <a:latin typeface="Times New Roman" charset="0"/>
                <a:ea typeface="Times New Roman" charset="0"/>
                <a:cs typeface="Times New Roman" charset="0"/>
              </a:rPr>
              <a:t>Objetivo</a:t>
            </a:r>
            <a:endParaRPr lang="en-US" altLang="x-none" dirty="0">
              <a:solidFill>
                <a:srgbClr val="FFCC00"/>
              </a:solidFill>
              <a:latin typeface="Times New Roman" charset="0"/>
              <a:ea typeface="ＭＳ Ｐゴシック" charset="-128"/>
            </a:endParaRPr>
          </a:p>
        </p:txBody>
      </p:sp>
      <p:sp>
        <p:nvSpPr>
          <p:cNvPr id="115714" name="Rectangle 3"/>
          <p:cNvSpPr>
            <a:spLocks noGrp="1" noChangeArrowheads="1"/>
          </p:cNvSpPr>
          <p:nvPr>
            <p:ph type="body" idx="4294967295"/>
          </p:nvPr>
        </p:nvSpPr>
        <p:spPr>
          <a:xfrm>
            <a:off x="1036122" y="2286000"/>
            <a:ext cx="7139049" cy="3429000"/>
          </a:xfrm>
        </p:spPr>
        <p:txBody>
          <a:bodyPr/>
          <a:lstStyle/>
          <a:p>
            <a:pPr eaLnBrk="1" hangingPunct="1"/>
            <a:r>
              <a:rPr lang="en-US" altLang="x-none" sz="2800" dirty="0">
                <a:latin typeface="Times New Roman" charset="0"/>
                <a:ea typeface="Times New Roman" charset="0"/>
                <a:cs typeface="Times New Roman" charset="0"/>
              </a:rPr>
              <a:t>Variation / </a:t>
            </a:r>
            <a:r>
              <a:rPr lang="en-US" altLang="x-none" sz="2800" dirty="0" err="1" smtClean="0">
                <a:latin typeface="Times New Roman" charset="0"/>
                <a:ea typeface="Times New Roman" charset="0"/>
                <a:cs typeface="Times New Roman" charset="0"/>
              </a:rPr>
              <a:t>Variación</a:t>
            </a:r>
            <a:endParaRPr lang="en-US" altLang="x-none" sz="2800" dirty="0" smtClean="0">
              <a:latin typeface="Times New Roman" charset="0"/>
              <a:ea typeface="Times New Roman" charset="0"/>
              <a:cs typeface="Times New Roman" charset="0"/>
            </a:endParaRPr>
          </a:p>
          <a:p>
            <a:pPr eaLnBrk="1" hangingPunct="1"/>
            <a:r>
              <a:rPr lang="en-US" altLang="x-none" sz="2800" dirty="0">
                <a:latin typeface="Times New Roman" charset="0"/>
                <a:ea typeface="Times New Roman" charset="0"/>
                <a:cs typeface="Times New Roman" charset="0"/>
              </a:rPr>
              <a:t>Selection / </a:t>
            </a:r>
            <a:r>
              <a:rPr lang="en-US" altLang="x-none" sz="2800" dirty="0" err="1" smtClean="0">
                <a:latin typeface="Times New Roman" charset="0"/>
                <a:ea typeface="Times New Roman" charset="0"/>
                <a:cs typeface="Times New Roman" charset="0"/>
              </a:rPr>
              <a:t>Selección</a:t>
            </a:r>
            <a:endParaRPr lang="en-US" altLang="x-none" sz="2800" dirty="0" smtClean="0">
              <a:latin typeface="Times New Roman" charset="0"/>
              <a:ea typeface="Times New Roman" charset="0"/>
              <a:cs typeface="Times New Roman" charset="0"/>
            </a:endParaRPr>
          </a:p>
          <a:p>
            <a:pPr eaLnBrk="1" hangingPunct="1"/>
            <a:r>
              <a:rPr lang="en-US" altLang="x-none" sz="2800" dirty="0">
                <a:latin typeface="Times New Roman" charset="0"/>
                <a:ea typeface="Times New Roman" charset="0"/>
                <a:cs typeface="Times New Roman" charset="0"/>
              </a:rPr>
              <a:t>Retention / </a:t>
            </a:r>
            <a:r>
              <a:rPr lang="en-US" altLang="x-none" sz="2800" dirty="0" err="1" smtClean="0">
                <a:latin typeface="Times New Roman" charset="0"/>
                <a:ea typeface="Times New Roman" charset="0"/>
                <a:cs typeface="Times New Roman" charset="0"/>
              </a:rPr>
              <a:t>Retención</a:t>
            </a:r>
            <a:endParaRPr lang="en-US" altLang="x-none" sz="2800" dirty="0" smtClean="0">
              <a:latin typeface="Times New Roman" charset="0"/>
              <a:ea typeface="Times New Roman" charset="0"/>
              <a:cs typeface="Times New Roman" charset="0"/>
            </a:endParaRPr>
          </a:p>
          <a:p>
            <a:pPr eaLnBrk="1" hangingPunct="1"/>
            <a:r>
              <a:rPr lang="en-US" altLang="x-none" sz="2800" dirty="0">
                <a:latin typeface="Times New Roman" charset="0"/>
                <a:ea typeface="Times New Roman" charset="0"/>
                <a:cs typeface="Times New Roman" charset="0"/>
              </a:rPr>
              <a:t>Context / </a:t>
            </a:r>
            <a:r>
              <a:rPr lang="en-US" altLang="x-none" sz="2800" dirty="0" err="1">
                <a:latin typeface="Times New Roman" charset="0"/>
                <a:ea typeface="Times New Roman" charset="0"/>
                <a:cs typeface="Times New Roman" charset="0"/>
              </a:rPr>
              <a:t>Contexto</a:t>
            </a:r>
            <a:r>
              <a:rPr lang="en-US" altLang="x-none" sz="2800" dirty="0" smtClean="0">
                <a:latin typeface="Times New Roman" charset="0"/>
                <a:ea typeface="Times New Roman" charset="0"/>
                <a:cs typeface="Times New Roman" charset="0"/>
              </a:rPr>
              <a:t> </a:t>
            </a:r>
          </a:p>
          <a:p>
            <a:pPr eaLnBrk="1" hangingPunct="1"/>
            <a:r>
              <a:rPr lang="en-US" altLang="x-none" sz="2800" dirty="0">
                <a:latin typeface="Times New Roman" charset="0"/>
                <a:ea typeface="Times New Roman" charset="0"/>
                <a:cs typeface="Times New Roman" charset="0"/>
              </a:rPr>
              <a:t>Dimension / </a:t>
            </a:r>
            <a:r>
              <a:rPr lang="en-US" altLang="x-none" sz="2800" dirty="0" err="1" smtClean="0">
                <a:latin typeface="Times New Roman" charset="0"/>
                <a:ea typeface="Times New Roman" charset="0"/>
                <a:cs typeface="Times New Roman" charset="0"/>
              </a:rPr>
              <a:t>Dimensión</a:t>
            </a:r>
            <a:endParaRPr lang="en-US" altLang="x-none" sz="2800" dirty="0" smtClean="0">
              <a:latin typeface="Times New Roman" charset="0"/>
              <a:ea typeface="Times New Roman" charset="0"/>
              <a:cs typeface="Times New Roman" charset="0"/>
            </a:endParaRPr>
          </a:p>
          <a:p>
            <a:pPr eaLnBrk="1" hangingPunct="1"/>
            <a:r>
              <a:rPr lang="en-US" altLang="x-none" sz="2800" dirty="0">
                <a:latin typeface="Times New Roman" charset="0"/>
                <a:ea typeface="Times New Roman" charset="0"/>
                <a:cs typeface="Times New Roman" charset="0"/>
              </a:rPr>
              <a:t>Level / </a:t>
            </a:r>
            <a:r>
              <a:rPr lang="en-US" altLang="x-none" sz="2800" dirty="0" err="1">
                <a:latin typeface="Times New Roman" charset="0"/>
                <a:ea typeface="Times New Roman" charset="0"/>
                <a:cs typeface="Times New Roman" charset="0"/>
              </a:rPr>
              <a:t>Nivel</a:t>
            </a:r>
            <a:endParaRPr lang="en-US" altLang="x-none" sz="2800" dirty="0" smtClean="0">
              <a:latin typeface="Times New Roman" charset="0"/>
              <a:ea typeface="Times New Roman" charset="0"/>
              <a:cs typeface="Times New Roman" charset="0"/>
            </a:endParaRPr>
          </a:p>
          <a:p>
            <a:pPr eaLnBrk="1" hangingPunct="1"/>
            <a:endParaRPr lang="en-US" altLang="x-none" sz="2800" dirty="0" smtClean="0">
              <a:latin typeface="Times New Roman" charset="0"/>
              <a:ea typeface="Times New Roman" charset="0"/>
              <a:cs typeface="Times New Roman" charset="0"/>
            </a:endParaRPr>
          </a:p>
          <a:p>
            <a:pPr eaLnBrk="1" hangingPunct="1"/>
            <a:endParaRPr lang="en-US" altLang="x-none" sz="2800" dirty="0" smtClean="0">
              <a:latin typeface="Times New Roman" charset="0"/>
              <a:ea typeface="Times New Roman" charset="0"/>
              <a:cs typeface="Times New Roman" charset="0"/>
            </a:endParaRPr>
          </a:p>
          <a:p>
            <a:pPr eaLnBrk="1" hangingPunct="1"/>
            <a:endParaRPr lang="en-US" altLang="x-none" sz="2800" dirty="0">
              <a:latin typeface="Times New Roman" charset="0"/>
            </a:endParaRPr>
          </a:p>
        </p:txBody>
      </p:sp>
    </p:spTree>
    <p:extLst>
      <p:ext uri="{BB962C8B-B14F-4D97-AF65-F5344CB8AC3E}">
        <p14:creationId xmlns:p14="http://schemas.microsoft.com/office/powerpoint/2010/main" val="16628634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1"/>
          <p:cNvSpPr>
            <a:spLocks noGrp="1"/>
          </p:cNvSpPr>
          <p:nvPr>
            <p:ph type="title"/>
          </p:nvPr>
        </p:nvSpPr>
        <p:spPr/>
        <p:txBody>
          <a:bodyPr/>
          <a:lstStyle/>
          <a:p>
            <a:endParaRPr lang="x-none" altLang="x-none">
              <a:ea typeface="ＭＳ Ｐゴシック" charset="-128"/>
            </a:endParaRPr>
          </a:p>
        </p:txBody>
      </p:sp>
      <p:sp>
        <p:nvSpPr>
          <p:cNvPr id="112642" name="Content Placeholder 2"/>
          <p:cNvSpPr>
            <a:spLocks noGrp="1"/>
          </p:cNvSpPr>
          <p:nvPr>
            <p:ph idx="1"/>
          </p:nvPr>
        </p:nvSpPr>
        <p:spPr/>
        <p:txBody>
          <a:bodyPr/>
          <a:lstStyle/>
          <a:p>
            <a:endParaRPr lang="x-none" altLang="x-none">
              <a:ea typeface="ＭＳ Ｐゴシック" charset="-128"/>
            </a:endParaRPr>
          </a:p>
        </p:txBody>
      </p:sp>
      <p:pic>
        <p:nvPicPr>
          <p:cNvPr id="112643" name="Picture 4" descr="http://www.escaleraphotography.com/eblog/images/PyramidLakeStoneMother.jpg"/>
          <p:cNvPicPr>
            <a:picLocks noChangeAspect="1" noChangeArrowheads="1"/>
          </p:cNvPicPr>
          <p:nvPr/>
        </p:nvPicPr>
        <p:blipFill>
          <a:blip r:embed="rId3">
            <a:extLst>
              <a:ext uri="{28A0092B-C50C-407E-A947-70E740481C1C}">
                <a14:useLocalDpi xmlns:a14="http://schemas.microsoft.com/office/drawing/2010/main" val="0"/>
              </a:ext>
            </a:extLst>
          </a:blip>
          <a:srcRect b="1544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Title 1"/>
          <p:cNvSpPr txBox="1">
            <a:spLocks/>
          </p:cNvSpPr>
          <p:nvPr/>
        </p:nvSpPr>
        <p:spPr bwMode="auto">
          <a:xfrm>
            <a:off x="0" y="35052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en-US" altLang="x-none" sz="4000" b="1" dirty="0" smtClean="0">
                <a:solidFill>
                  <a:srgbClr val="FFCC00"/>
                </a:solidFill>
                <a:latin typeface="Times New Roman" charset="0"/>
                <a:ea typeface="Times New Roman" charset="0"/>
                <a:cs typeface="Times New Roman" charset="0"/>
              </a:rPr>
              <a:t>Process-Based Therapy (PBT)</a:t>
            </a:r>
          </a:p>
          <a:p>
            <a:pPr algn="ctr" eaLnBrk="1" hangingPunct="1">
              <a:spcBef>
                <a:spcPct val="0"/>
              </a:spcBef>
              <a:buFontTx/>
              <a:buNone/>
            </a:pPr>
            <a:r>
              <a:rPr lang="en-US" altLang="x-none" sz="4000" b="1" dirty="0">
                <a:solidFill>
                  <a:srgbClr val="FFCC00"/>
                </a:solidFill>
                <a:latin typeface="Times New Roman" charset="0"/>
                <a:ea typeface="Times New Roman" charset="0"/>
                <a:cs typeface="Times New Roman" charset="0"/>
              </a:rPr>
              <a:t>a</a:t>
            </a:r>
            <a:r>
              <a:rPr lang="en-US" altLang="x-none" sz="4000" b="1" dirty="0" smtClean="0">
                <a:solidFill>
                  <a:srgbClr val="FFCC00"/>
                </a:solidFill>
                <a:latin typeface="Times New Roman" charset="0"/>
                <a:ea typeface="Times New Roman" charset="0"/>
                <a:cs typeface="Times New Roman" charset="0"/>
              </a:rPr>
              <a:t>nd Psychopathology</a:t>
            </a:r>
          </a:p>
          <a:p>
            <a:pPr algn="ctr" eaLnBrk="1" hangingPunct="1">
              <a:spcBef>
                <a:spcPct val="0"/>
              </a:spcBef>
              <a:buFontTx/>
              <a:buNone/>
            </a:pPr>
            <a:r>
              <a:rPr lang="en-US" altLang="x-none" sz="4000" b="1" dirty="0" smtClean="0">
                <a:solidFill>
                  <a:srgbClr val="FFCC00"/>
                </a:solidFill>
                <a:latin typeface="Times New Roman" charset="0"/>
                <a:ea typeface="Times New Roman" charset="0"/>
                <a:cs typeface="Times New Roman" charset="0"/>
              </a:rPr>
              <a:t>La </a:t>
            </a:r>
            <a:r>
              <a:rPr lang="en-US" altLang="x-none" sz="4000" b="1" dirty="0" err="1">
                <a:solidFill>
                  <a:srgbClr val="FFCC00"/>
                </a:solidFill>
                <a:latin typeface="Times New Roman" charset="0"/>
                <a:ea typeface="Times New Roman" charset="0"/>
                <a:cs typeface="Times New Roman" charset="0"/>
              </a:rPr>
              <a:t>terapia</a:t>
            </a:r>
            <a:r>
              <a:rPr lang="en-US" altLang="x-none" sz="4000" b="1" dirty="0">
                <a:solidFill>
                  <a:srgbClr val="FFCC00"/>
                </a:solidFill>
                <a:latin typeface="Times New Roman" charset="0"/>
                <a:ea typeface="Times New Roman" charset="0"/>
                <a:cs typeface="Times New Roman" charset="0"/>
              </a:rPr>
              <a:t> </a:t>
            </a:r>
            <a:r>
              <a:rPr lang="en-US" altLang="x-none" sz="4000" b="1" dirty="0" err="1">
                <a:solidFill>
                  <a:srgbClr val="FFCC00"/>
                </a:solidFill>
                <a:latin typeface="Times New Roman" charset="0"/>
                <a:ea typeface="Times New Roman" charset="0"/>
                <a:cs typeface="Times New Roman" charset="0"/>
              </a:rPr>
              <a:t>basada</a:t>
            </a:r>
            <a:r>
              <a:rPr lang="en-US" altLang="x-none" sz="4000" b="1" dirty="0">
                <a:solidFill>
                  <a:srgbClr val="FFCC00"/>
                </a:solidFill>
                <a:latin typeface="Times New Roman" charset="0"/>
                <a:ea typeface="Times New Roman" charset="0"/>
                <a:cs typeface="Times New Roman" charset="0"/>
              </a:rPr>
              <a:t> </a:t>
            </a:r>
            <a:r>
              <a:rPr lang="en-US" altLang="x-none" sz="4000" b="1" dirty="0" err="1">
                <a:solidFill>
                  <a:srgbClr val="FFCC00"/>
                </a:solidFill>
                <a:latin typeface="Times New Roman" charset="0"/>
                <a:ea typeface="Times New Roman" charset="0"/>
                <a:cs typeface="Times New Roman" charset="0"/>
              </a:rPr>
              <a:t>en</a:t>
            </a:r>
            <a:r>
              <a:rPr lang="en-US" altLang="x-none" sz="4000" b="1" dirty="0">
                <a:solidFill>
                  <a:srgbClr val="FFCC00"/>
                </a:solidFill>
                <a:latin typeface="Times New Roman" charset="0"/>
                <a:ea typeface="Times New Roman" charset="0"/>
                <a:cs typeface="Times New Roman" charset="0"/>
              </a:rPr>
              <a:t> </a:t>
            </a:r>
            <a:r>
              <a:rPr lang="en-US" altLang="x-none" sz="4000" b="1" dirty="0" err="1">
                <a:solidFill>
                  <a:srgbClr val="FFCC00"/>
                </a:solidFill>
                <a:latin typeface="Times New Roman" charset="0"/>
                <a:ea typeface="Times New Roman" charset="0"/>
                <a:cs typeface="Times New Roman" charset="0"/>
              </a:rPr>
              <a:t>procesos</a:t>
            </a:r>
            <a:r>
              <a:rPr lang="en-US" altLang="x-none" sz="4000" b="1" dirty="0">
                <a:solidFill>
                  <a:srgbClr val="FFCC00"/>
                </a:solidFill>
                <a:latin typeface="Times New Roman" charset="0"/>
                <a:ea typeface="Times New Roman" charset="0"/>
                <a:cs typeface="Times New Roman" charset="0"/>
              </a:rPr>
              <a:t> (PBT) </a:t>
            </a:r>
            <a:r>
              <a:rPr lang="en-US" altLang="x-none" sz="4000" b="1" dirty="0" smtClean="0">
                <a:solidFill>
                  <a:srgbClr val="FFCC00"/>
                </a:solidFill>
                <a:latin typeface="Times New Roman" charset="0"/>
                <a:ea typeface="Times New Roman" charset="0"/>
                <a:cs typeface="Times New Roman" charset="0"/>
              </a:rPr>
              <a:t>     y </a:t>
            </a:r>
            <a:r>
              <a:rPr lang="en-US" altLang="x-none" sz="4000" b="1" dirty="0" err="1">
                <a:solidFill>
                  <a:srgbClr val="FFCC00"/>
                </a:solidFill>
                <a:latin typeface="Times New Roman" charset="0"/>
                <a:ea typeface="Times New Roman" charset="0"/>
                <a:cs typeface="Times New Roman" charset="0"/>
              </a:rPr>
              <a:t>psicopatología</a:t>
            </a:r>
            <a:endParaRPr lang="en-US" altLang="x-none" sz="4000" b="1" dirty="0">
              <a:solidFill>
                <a:srgbClr val="FFCC00"/>
              </a:solidFill>
              <a:latin typeface="Times New Roman" charset="0"/>
              <a:ea typeface="Times New Roman" charset="0"/>
              <a:cs typeface="Times New Roman" charset="0"/>
            </a:endParaRPr>
          </a:p>
          <a:p>
            <a:pPr algn="ctr" eaLnBrk="1" hangingPunct="1">
              <a:spcBef>
                <a:spcPct val="0"/>
              </a:spcBef>
              <a:buFontTx/>
              <a:buNone/>
            </a:pPr>
            <a:endParaRPr lang="en-US" altLang="x-none" sz="4000" b="1" dirty="0">
              <a:solidFill>
                <a:srgbClr val="FFCC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0898283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bwMode="auto">
          <a:xfrm>
            <a:off x="6629400" y="304800"/>
            <a:ext cx="1801805" cy="2438400"/>
          </a:xfrm>
          <a:prstGeom prst="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15842" name="Rectangle 2"/>
          <p:cNvSpPr>
            <a:spLocks noGrp="1" noChangeArrowheads="1"/>
          </p:cNvSpPr>
          <p:nvPr>
            <p:ph type="title"/>
          </p:nvPr>
        </p:nvSpPr>
        <p:spPr>
          <a:xfrm>
            <a:off x="457200" y="457200"/>
            <a:ext cx="5715000" cy="1143000"/>
          </a:xfrm>
        </p:spPr>
        <p:txBody>
          <a:bodyPr/>
          <a:lstStyle/>
          <a:p>
            <a:pPr eaLnBrk="1" hangingPunct="1">
              <a:defRPr/>
            </a:pPr>
            <a:r>
              <a:rPr lang="en-US" sz="4000" dirty="0" smtClean="0">
                <a:solidFill>
                  <a:srgbClr val="FFCC00"/>
                </a:solidFill>
                <a:latin typeface="Times New Roman"/>
                <a:cs typeface="Times New Roman"/>
              </a:rPr>
              <a:t>My </a:t>
            </a:r>
            <a:r>
              <a:rPr lang="en-US" sz="4000" dirty="0">
                <a:solidFill>
                  <a:srgbClr val="FFCC00"/>
                </a:solidFill>
                <a:latin typeface="Times New Roman"/>
                <a:cs typeface="Times New Roman"/>
              </a:rPr>
              <a:t>Argument</a:t>
            </a:r>
            <a:br>
              <a:rPr lang="en-US" sz="4000" dirty="0">
                <a:solidFill>
                  <a:srgbClr val="FFCC00"/>
                </a:solidFill>
                <a:latin typeface="Times New Roman"/>
                <a:cs typeface="Times New Roman"/>
              </a:rPr>
            </a:br>
            <a:r>
              <a:rPr lang="en-US" sz="4000" dirty="0" err="1">
                <a:solidFill>
                  <a:srgbClr val="FFCC00"/>
                </a:solidFill>
                <a:latin typeface="Times New Roman"/>
                <a:cs typeface="Times New Roman"/>
              </a:rPr>
              <a:t>Mi</a:t>
            </a:r>
            <a:r>
              <a:rPr lang="en-US" sz="4000" dirty="0">
                <a:solidFill>
                  <a:srgbClr val="FFCC00"/>
                </a:solidFill>
                <a:latin typeface="Times New Roman"/>
                <a:cs typeface="Times New Roman"/>
              </a:rPr>
              <a:t> </a:t>
            </a:r>
            <a:r>
              <a:rPr lang="en-US" sz="4000" dirty="0" err="1">
                <a:solidFill>
                  <a:srgbClr val="FFCC00"/>
                </a:solidFill>
                <a:latin typeface="Times New Roman"/>
                <a:cs typeface="Times New Roman"/>
              </a:rPr>
              <a:t>argumento</a:t>
            </a:r>
            <a:endParaRPr lang="en-US" sz="4000" dirty="0">
              <a:solidFill>
                <a:srgbClr val="FFCC00"/>
              </a:solidFill>
              <a:latin typeface="Times New Roman" charset="0"/>
              <a:ea typeface="+mj-ea"/>
              <a:cs typeface="+mj-cs"/>
            </a:endParaRPr>
          </a:p>
        </p:txBody>
      </p:sp>
      <p:sp>
        <p:nvSpPr>
          <p:cNvPr id="1315854" name="Rectangle 14"/>
          <p:cNvSpPr>
            <a:spLocks noGrp="1" noChangeArrowheads="1"/>
          </p:cNvSpPr>
          <p:nvPr>
            <p:ph type="body" idx="1"/>
          </p:nvPr>
        </p:nvSpPr>
        <p:spPr>
          <a:xfrm>
            <a:off x="471055" y="1905000"/>
            <a:ext cx="8215745" cy="4114800"/>
          </a:xfrm>
          <a:noFill/>
        </p:spPr>
        <p:txBody>
          <a:bodyPr/>
          <a:lstStyle/>
          <a:p>
            <a:pPr eaLnBrk="1" hangingPunct="1"/>
            <a:r>
              <a:rPr lang="en-US" dirty="0">
                <a:latin typeface="Times New Roman" charset="0"/>
                <a:ea typeface="Times" charset="0"/>
              </a:rPr>
              <a:t>The reunification of contextual </a:t>
            </a:r>
            <a:r>
              <a:rPr lang="en-US" dirty="0" smtClean="0">
                <a:latin typeface="Times New Roman" charset="0"/>
                <a:ea typeface="Times" charset="0"/>
              </a:rPr>
              <a:t>          behavioral </a:t>
            </a:r>
            <a:r>
              <a:rPr lang="en-US" dirty="0">
                <a:latin typeface="Times New Roman" charset="0"/>
                <a:ea typeface="Times" charset="0"/>
              </a:rPr>
              <a:t>science and evolution </a:t>
            </a:r>
            <a:r>
              <a:rPr lang="en-US" dirty="0" smtClean="0">
                <a:latin typeface="Times New Roman" charset="0"/>
                <a:ea typeface="Times" charset="0"/>
              </a:rPr>
              <a:t>           science </a:t>
            </a:r>
            <a:r>
              <a:rPr lang="en-US" dirty="0">
                <a:latin typeface="Times New Roman" charset="0"/>
                <a:ea typeface="Times" charset="0"/>
              </a:rPr>
              <a:t>is </a:t>
            </a:r>
            <a:r>
              <a:rPr lang="en-US" dirty="0" smtClean="0">
                <a:latin typeface="Times New Roman" charset="0"/>
                <a:ea typeface="Times" charset="0"/>
              </a:rPr>
              <a:t>important to </a:t>
            </a:r>
            <a:r>
              <a:rPr lang="en-US" dirty="0">
                <a:latin typeface="Times New Roman" charset="0"/>
                <a:ea typeface="Times" charset="0"/>
              </a:rPr>
              <a:t>the fulfillment of our purpose and our </a:t>
            </a:r>
            <a:r>
              <a:rPr lang="en-US" dirty="0" smtClean="0">
                <a:latin typeface="Times New Roman" charset="0"/>
                <a:ea typeface="Times" charset="0"/>
              </a:rPr>
              <a:t>goal</a:t>
            </a:r>
          </a:p>
          <a:p>
            <a:pPr eaLnBrk="1" hangingPunct="1"/>
            <a:r>
              <a:rPr lang="en-US" dirty="0">
                <a:latin typeface="Times New Roman" charset="0"/>
                <a:ea typeface="Times" charset="0"/>
              </a:rPr>
              <a:t>La </a:t>
            </a:r>
            <a:r>
              <a:rPr lang="en-US" dirty="0" err="1">
                <a:latin typeface="Times New Roman" charset="0"/>
                <a:ea typeface="Times" charset="0"/>
              </a:rPr>
              <a:t>reunificación</a:t>
            </a:r>
            <a:r>
              <a:rPr lang="en-US" dirty="0">
                <a:latin typeface="Times New Roman" charset="0"/>
                <a:ea typeface="Times" charset="0"/>
              </a:rPr>
              <a:t> de la </a:t>
            </a:r>
            <a:r>
              <a:rPr lang="en-US" dirty="0" err="1">
                <a:latin typeface="Times New Roman" charset="0"/>
                <a:ea typeface="Times" charset="0"/>
              </a:rPr>
              <a:t>ciencia</a:t>
            </a:r>
            <a:r>
              <a:rPr lang="en-US" dirty="0">
                <a:latin typeface="Times New Roman" charset="0"/>
                <a:ea typeface="Times" charset="0"/>
              </a:rPr>
              <a:t> del </a:t>
            </a:r>
            <a:r>
              <a:rPr lang="en-US" dirty="0" err="1">
                <a:latin typeface="Times New Roman" charset="0"/>
                <a:ea typeface="Times" charset="0"/>
              </a:rPr>
              <a:t>comportamiento</a:t>
            </a:r>
            <a:r>
              <a:rPr lang="en-US" dirty="0">
                <a:latin typeface="Times New Roman" charset="0"/>
                <a:ea typeface="Times" charset="0"/>
              </a:rPr>
              <a:t> contextual y la </a:t>
            </a:r>
            <a:r>
              <a:rPr lang="en-US" dirty="0" err="1">
                <a:latin typeface="Times New Roman" charset="0"/>
                <a:ea typeface="Times" charset="0"/>
              </a:rPr>
              <a:t>ciencia</a:t>
            </a:r>
            <a:r>
              <a:rPr lang="en-US" dirty="0">
                <a:latin typeface="Times New Roman" charset="0"/>
                <a:ea typeface="Times" charset="0"/>
              </a:rPr>
              <a:t> de la </a:t>
            </a:r>
            <a:r>
              <a:rPr lang="en-US" dirty="0" err="1">
                <a:latin typeface="Times New Roman" charset="0"/>
                <a:ea typeface="Times" charset="0"/>
              </a:rPr>
              <a:t>evolución</a:t>
            </a:r>
            <a:r>
              <a:rPr lang="en-US" dirty="0">
                <a:latin typeface="Times New Roman" charset="0"/>
                <a:ea typeface="Times" charset="0"/>
              </a:rPr>
              <a:t> </a:t>
            </a:r>
            <a:r>
              <a:rPr lang="en-US" dirty="0" err="1">
                <a:latin typeface="Times New Roman" charset="0"/>
                <a:ea typeface="Times" charset="0"/>
              </a:rPr>
              <a:t>es</a:t>
            </a:r>
            <a:r>
              <a:rPr lang="en-US" dirty="0">
                <a:latin typeface="Times New Roman" charset="0"/>
                <a:ea typeface="Times" charset="0"/>
              </a:rPr>
              <a:t> </a:t>
            </a:r>
            <a:r>
              <a:rPr lang="en-US" dirty="0" err="1">
                <a:latin typeface="Times New Roman" charset="0"/>
                <a:ea typeface="Times" charset="0"/>
              </a:rPr>
              <a:t>necesaria</a:t>
            </a:r>
            <a:r>
              <a:rPr lang="en-US" dirty="0">
                <a:latin typeface="Times New Roman" charset="0"/>
                <a:ea typeface="Times" charset="0"/>
              </a:rPr>
              <a:t> para el </a:t>
            </a:r>
            <a:r>
              <a:rPr lang="en-US" dirty="0" err="1">
                <a:latin typeface="Times New Roman" charset="0"/>
                <a:ea typeface="Times" charset="0"/>
              </a:rPr>
              <a:t>cumplimiento</a:t>
            </a:r>
            <a:r>
              <a:rPr lang="en-US" dirty="0">
                <a:latin typeface="Times New Roman" charset="0"/>
                <a:ea typeface="Times" charset="0"/>
              </a:rPr>
              <a:t> de </a:t>
            </a:r>
            <a:r>
              <a:rPr lang="en-US" dirty="0" err="1">
                <a:latin typeface="Times New Roman" charset="0"/>
                <a:ea typeface="Times" charset="0"/>
              </a:rPr>
              <a:t>nuestro</a:t>
            </a:r>
            <a:r>
              <a:rPr lang="en-US" dirty="0">
                <a:latin typeface="Times New Roman" charset="0"/>
                <a:ea typeface="Times" charset="0"/>
              </a:rPr>
              <a:t> </a:t>
            </a:r>
            <a:r>
              <a:rPr lang="en-US" dirty="0" err="1" smtClean="0">
                <a:latin typeface="Times New Roman" charset="0"/>
                <a:ea typeface="Times" charset="0"/>
              </a:rPr>
              <a:t>objetivo</a:t>
            </a:r>
            <a:r>
              <a:rPr lang="en-US" dirty="0" smtClean="0">
                <a:latin typeface="Times New Roman" charset="0"/>
                <a:ea typeface="Times" charset="0"/>
              </a:rPr>
              <a:t> </a:t>
            </a:r>
            <a:r>
              <a:rPr lang="en-US" dirty="0">
                <a:latin typeface="Times New Roman" charset="0"/>
                <a:ea typeface="Times" charset="0"/>
              </a:rPr>
              <a:t>y </a:t>
            </a:r>
            <a:r>
              <a:rPr lang="en-US" dirty="0" err="1">
                <a:latin typeface="Times New Roman" charset="0"/>
                <a:ea typeface="Times" charset="0"/>
              </a:rPr>
              <a:t>nuestra</a:t>
            </a:r>
            <a:r>
              <a:rPr lang="en-US" dirty="0">
                <a:latin typeface="Times New Roman" charset="0"/>
                <a:ea typeface="Times" charset="0"/>
              </a:rPr>
              <a:t> meta</a:t>
            </a:r>
          </a:p>
        </p:txBody>
      </p:sp>
      <p:pic>
        <p:nvPicPr>
          <p:cNvPr id="4" name="Picture 3" descr="evoSci_flyer (1).pdf"/>
          <p:cNvPicPr>
            <a:picLocks noChangeAspect="1"/>
          </p:cNvPicPr>
          <p:nvPr/>
        </p:nvPicPr>
        <p:blipFill rotWithShape="1">
          <a:blip r:embed="rId3">
            <a:extLst>
              <a:ext uri="{28A0092B-C50C-407E-A947-70E740481C1C}">
                <a14:useLocalDpi xmlns:a14="http://schemas.microsoft.com/office/drawing/2010/main" val="0"/>
              </a:ext>
            </a:extLst>
          </a:blip>
          <a:srcRect l="384" t="8680" r="73557" b="45681"/>
          <a:stretch/>
        </p:blipFill>
        <p:spPr>
          <a:xfrm>
            <a:off x="6629400" y="304800"/>
            <a:ext cx="1801805" cy="2438400"/>
          </a:xfrm>
          <a:prstGeom prst="rect">
            <a:avLst/>
          </a:prstGeom>
        </p:spPr>
      </p:pic>
    </p:spTree>
    <p:extLst>
      <p:ext uri="{BB962C8B-B14F-4D97-AF65-F5344CB8AC3E}">
        <p14:creationId xmlns:p14="http://schemas.microsoft.com/office/powerpoint/2010/main" val="1381393518"/>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head.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914400"/>
            <a:ext cx="4648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1" name="Picture 4" descr="NREPP.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00200"/>
            <a:ext cx="23368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2" name="Picture 7" descr="7731140640_cd5b39ec97_z.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228600"/>
            <a:ext cx="651510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8" descr="7731141020_7b509b057f_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1600200"/>
            <a:ext cx="22733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4" name="Picture 9" descr="7731140476_7cbb6b8d49_z.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5727700"/>
            <a:ext cx="655320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5" name="Picture 10" descr="8512270916_7da65fae17_o.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33400" y="3657600"/>
            <a:ext cx="144780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6" name="Picture 5" descr="eb psych.jpe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705600" y="3352800"/>
            <a:ext cx="20193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7" name="TextBox 1"/>
          <p:cNvSpPr txBox="1">
            <a:spLocks noChangeArrowheads="1"/>
          </p:cNvSpPr>
          <p:nvPr/>
        </p:nvSpPr>
        <p:spPr bwMode="auto">
          <a:xfrm>
            <a:off x="3276600" y="2209800"/>
            <a:ext cx="25400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lr>
                <a:schemeClr val="tx2"/>
              </a:buClr>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lr>
                <a:schemeClr val="tx2"/>
              </a:buClr>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9pPr>
          </a:lstStyle>
          <a:p>
            <a:pPr>
              <a:spcBef>
                <a:spcPct val="0"/>
              </a:spcBef>
              <a:buClrTx/>
              <a:buFontTx/>
              <a:buNone/>
            </a:pPr>
            <a:r>
              <a:rPr lang="en-US" altLang="x-none" sz="2400" b="1"/>
              <a:t>How do we best create a progressive</a:t>
            </a:r>
          </a:p>
          <a:p>
            <a:pPr>
              <a:spcBef>
                <a:spcPct val="0"/>
              </a:spcBef>
              <a:buClrTx/>
              <a:buFontTx/>
              <a:buNone/>
            </a:pPr>
            <a:r>
              <a:rPr lang="en-US" altLang="x-none" sz="2400" b="1"/>
              <a:t>science of</a:t>
            </a:r>
          </a:p>
          <a:p>
            <a:pPr>
              <a:spcBef>
                <a:spcPct val="0"/>
              </a:spcBef>
              <a:buClrTx/>
              <a:buFontTx/>
              <a:buNone/>
            </a:pPr>
            <a:r>
              <a:rPr lang="en-US" altLang="x-none" sz="2400" b="1"/>
              <a:t>mental and behavioral health </a:t>
            </a:r>
          </a:p>
        </p:txBody>
      </p:sp>
    </p:spTree>
    <p:extLst>
      <p:ext uri="{BB962C8B-B14F-4D97-AF65-F5344CB8AC3E}">
        <p14:creationId xmlns:p14="http://schemas.microsoft.com/office/powerpoint/2010/main" val="15447301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Grp="1" noChangeArrowheads="1"/>
          </p:cNvSpPr>
          <p:nvPr>
            <p:ph type="title" idx="4294967295"/>
          </p:nvPr>
        </p:nvSpPr>
        <p:spPr>
          <a:xfrm>
            <a:off x="490847" y="533400"/>
            <a:ext cx="8229600" cy="1143000"/>
          </a:xfrm>
        </p:spPr>
        <p:txBody>
          <a:bodyPr/>
          <a:lstStyle/>
          <a:p>
            <a:pPr eaLnBrk="1" hangingPunct="1">
              <a:defRPr/>
            </a:pPr>
            <a:r>
              <a:rPr lang="en-US" altLang="x-none" dirty="0">
                <a:solidFill>
                  <a:srgbClr val="FFCC00"/>
                </a:solidFill>
                <a:latin typeface="Times New Roman" charset="0"/>
                <a:ea typeface="ＭＳ Ｐゴシック" charset="-128"/>
              </a:rPr>
              <a:t>The </a:t>
            </a:r>
            <a:r>
              <a:rPr lang="en-US" altLang="x-none" dirty="0" smtClean="0">
                <a:solidFill>
                  <a:srgbClr val="FFCC00"/>
                </a:solidFill>
                <a:latin typeface="Times New Roman" charset="0"/>
              </a:rPr>
              <a:t>Scientific </a:t>
            </a:r>
            <a:r>
              <a:rPr lang="en-US" altLang="x-none" dirty="0">
                <a:solidFill>
                  <a:srgbClr val="FFCC00"/>
                </a:solidFill>
                <a:latin typeface="Times New Roman" charset="0"/>
              </a:rPr>
              <a:t>Challenge</a:t>
            </a:r>
            <a:br>
              <a:rPr lang="en-US" altLang="x-none" dirty="0">
                <a:solidFill>
                  <a:srgbClr val="FFCC00"/>
                </a:solidFill>
                <a:latin typeface="Times New Roman" charset="0"/>
              </a:rPr>
            </a:br>
            <a:r>
              <a:rPr lang="en-US" altLang="x-none" dirty="0">
                <a:solidFill>
                  <a:srgbClr val="FFCC00"/>
                </a:solidFill>
                <a:latin typeface="Times New Roman" charset="0"/>
              </a:rPr>
              <a:t>El </a:t>
            </a:r>
            <a:r>
              <a:rPr lang="en-US" altLang="x-none" dirty="0" err="1">
                <a:solidFill>
                  <a:srgbClr val="FFCC00"/>
                </a:solidFill>
                <a:latin typeface="Times New Roman" charset="0"/>
              </a:rPr>
              <a:t>Desafío</a:t>
            </a:r>
            <a:r>
              <a:rPr lang="en-US" altLang="x-none" dirty="0">
                <a:solidFill>
                  <a:srgbClr val="FFCC00"/>
                </a:solidFill>
                <a:latin typeface="Times New Roman" charset="0"/>
              </a:rPr>
              <a:t> </a:t>
            </a:r>
            <a:r>
              <a:rPr lang="en-US" altLang="x-none" dirty="0" err="1">
                <a:solidFill>
                  <a:srgbClr val="FFCC00"/>
                </a:solidFill>
                <a:latin typeface="Times New Roman" charset="0"/>
              </a:rPr>
              <a:t>Científico</a:t>
            </a:r>
            <a:endParaRPr lang="en-US" altLang="x-none" dirty="0">
              <a:solidFill>
                <a:srgbClr val="FFCC00"/>
              </a:solidFill>
              <a:latin typeface="Times New Roman" charset="0"/>
              <a:ea typeface="ＭＳ Ｐゴシック" charset="-128"/>
            </a:endParaRPr>
          </a:p>
        </p:txBody>
      </p:sp>
      <p:sp>
        <p:nvSpPr>
          <p:cNvPr id="115714" name="Rectangle 3"/>
          <p:cNvSpPr>
            <a:spLocks noGrp="1" noChangeArrowheads="1"/>
          </p:cNvSpPr>
          <p:nvPr>
            <p:ph type="body" idx="4294967295"/>
          </p:nvPr>
        </p:nvSpPr>
        <p:spPr>
          <a:xfrm>
            <a:off x="404751" y="2057400"/>
            <a:ext cx="8305800" cy="4495800"/>
          </a:xfrm>
        </p:spPr>
        <p:txBody>
          <a:bodyPr/>
          <a:lstStyle/>
          <a:p>
            <a:pPr eaLnBrk="1" hangingPunct="1"/>
            <a:r>
              <a:rPr lang="en-US" altLang="x-none" sz="2800" dirty="0">
                <a:latin typeface="Times New Roman" charset="0"/>
              </a:rPr>
              <a:t>For over 50 years there has been a consensus that evidence-based intervention </a:t>
            </a:r>
            <a:r>
              <a:rPr lang="en-US" altLang="x-none" sz="2800" dirty="0" smtClean="0">
                <a:latin typeface="Times New Roman" charset="0"/>
              </a:rPr>
              <a:t>needs </a:t>
            </a:r>
            <a:r>
              <a:rPr lang="en-US" altLang="x-none" sz="2800" dirty="0">
                <a:latin typeface="Times New Roman" charset="0"/>
              </a:rPr>
              <a:t>ultimately </a:t>
            </a:r>
            <a:r>
              <a:rPr lang="en-US" altLang="x-none" sz="2800" dirty="0" smtClean="0">
                <a:latin typeface="Times New Roman" charset="0"/>
              </a:rPr>
              <a:t>to </a:t>
            </a:r>
            <a:r>
              <a:rPr lang="en-US" altLang="x-none" sz="2800" dirty="0">
                <a:latin typeface="Times New Roman" charset="0"/>
              </a:rPr>
              <a:t>be based on a functional understanding </a:t>
            </a:r>
            <a:r>
              <a:rPr lang="en-US" altLang="x-none" sz="2800" dirty="0" smtClean="0">
                <a:latin typeface="Times New Roman" charset="0"/>
              </a:rPr>
              <a:t>of etiology, course, and response </a:t>
            </a:r>
            <a:r>
              <a:rPr lang="en-US" altLang="x-none" sz="2800" dirty="0">
                <a:latin typeface="Times New Roman" charset="0"/>
              </a:rPr>
              <a:t>to </a:t>
            </a:r>
            <a:r>
              <a:rPr lang="en-US" altLang="x-none" sz="2800" dirty="0" smtClean="0">
                <a:latin typeface="Times New Roman" charset="0"/>
              </a:rPr>
              <a:t>treatment</a:t>
            </a:r>
          </a:p>
          <a:p>
            <a:pPr eaLnBrk="1" hangingPunct="1"/>
            <a:r>
              <a:rPr lang="en-US" altLang="x-none" sz="2800" dirty="0">
                <a:latin typeface="Times New Roman" charset="0"/>
              </a:rPr>
              <a:t>Durante </a:t>
            </a:r>
            <a:r>
              <a:rPr lang="en-US" altLang="x-none" sz="2800" dirty="0" err="1">
                <a:latin typeface="Times New Roman" charset="0"/>
              </a:rPr>
              <a:t>más</a:t>
            </a:r>
            <a:r>
              <a:rPr lang="en-US" altLang="x-none" sz="2800" dirty="0">
                <a:latin typeface="Times New Roman" charset="0"/>
              </a:rPr>
              <a:t> de 50 </a:t>
            </a:r>
            <a:r>
              <a:rPr lang="en-US" altLang="x-none" sz="2800" dirty="0" err="1">
                <a:latin typeface="Times New Roman" charset="0"/>
              </a:rPr>
              <a:t>años</a:t>
            </a:r>
            <a:r>
              <a:rPr lang="en-US" altLang="x-none" sz="2800" dirty="0">
                <a:latin typeface="Times New Roman" charset="0"/>
              </a:rPr>
              <a:t> se ha </a:t>
            </a:r>
            <a:r>
              <a:rPr lang="en-US" altLang="x-none" sz="2800" dirty="0" err="1">
                <a:latin typeface="Times New Roman" charset="0"/>
              </a:rPr>
              <a:t>llegado</a:t>
            </a:r>
            <a:r>
              <a:rPr lang="en-US" altLang="x-none" sz="2800" dirty="0">
                <a:latin typeface="Times New Roman" charset="0"/>
              </a:rPr>
              <a:t> a un </a:t>
            </a:r>
            <a:r>
              <a:rPr lang="en-US" altLang="x-none" sz="2800" dirty="0" err="1">
                <a:latin typeface="Times New Roman" charset="0"/>
              </a:rPr>
              <a:t>consenso</a:t>
            </a:r>
            <a:r>
              <a:rPr lang="en-US" altLang="x-none" sz="2800" dirty="0">
                <a:latin typeface="Times New Roman" charset="0"/>
              </a:rPr>
              <a:t> </a:t>
            </a:r>
            <a:r>
              <a:rPr lang="en-US" altLang="x-none" sz="2800" dirty="0" err="1">
                <a:latin typeface="Times New Roman" charset="0"/>
              </a:rPr>
              <a:t>en</a:t>
            </a:r>
            <a:r>
              <a:rPr lang="en-US" altLang="x-none" sz="2800" dirty="0">
                <a:latin typeface="Times New Roman" charset="0"/>
              </a:rPr>
              <a:t> el </a:t>
            </a:r>
            <a:r>
              <a:rPr lang="en-US" altLang="x-none" sz="2800" dirty="0" err="1">
                <a:latin typeface="Times New Roman" charset="0"/>
              </a:rPr>
              <a:t>sentido</a:t>
            </a:r>
            <a:r>
              <a:rPr lang="en-US" altLang="x-none" sz="2800" dirty="0">
                <a:latin typeface="Times New Roman" charset="0"/>
              </a:rPr>
              <a:t> de que la </a:t>
            </a:r>
            <a:r>
              <a:rPr lang="en-US" altLang="x-none" sz="2800" dirty="0" err="1">
                <a:latin typeface="Times New Roman" charset="0"/>
              </a:rPr>
              <a:t>intervención</a:t>
            </a:r>
            <a:r>
              <a:rPr lang="en-US" altLang="x-none" sz="2800" dirty="0">
                <a:latin typeface="Times New Roman" charset="0"/>
              </a:rPr>
              <a:t> </a:t>
            </a:r>
            <a:r>
              <a:rPr lang="en-US" altLang="x-none" sz="2800" dirty="0" err="1">
                <a:latin typeface="Times New Roman" charset="0"/>
              </a:rPr>
              <a:t>basada</a:t>
            </a:r>
            <a:r>
              <a:rPr lang="en-US" altLang="x-none" sz="2800" dirty="0">
                <a:latin typeface="Times New Roman" charset="0"/>
              </a:rPr>
              <a:t> </a:t>
            </a:r>
            <a:r>
              <a:rPr lang="en-US" altLang="x-none" sz="2800" dirty="0" err="1">
                <a:latin typeface="Times New Roman" charset="0"/>
              </a:rPr>
              <a:t>en</a:t>
            </a:r>
            <a:r>
              <a:rPr lang="en-US" altLang="x-none" sz="2800" dirty="0">
                <a:latin typeface="Times New Roman" charset="0"/>
              </a:rPr>
              <a:t> la </a:t>
            </a:r>
            <a:r>
              <a:rPr lang="en-US" altLang="x-none" sz="2800" dirty="0" err="1">
                <a:latin typeface="Times New Roman" charset="0"/>
              </a:rPr>
              <a:t>evidencia</a:t>
            </a:r>
            <a:r>
              <a:rPr lang="en-US" altLang="x-none" sz="2800" dirty="0">
                <a:latin typeface="Times New Roman" charset="0"/>
              </a:rPr>
              <a:t> </a:t>
            </a:r>
            <a:r>
              <a:rPr lang="en-US" altLang="x-none" sz="2800" dirty="0" err="1">
                <a:latin typeface="Times New Roman" charset="0"/>
              </a:rPr>
              <a:t>necesita</a:t>
            </a:r>
            <a:r>
              <a:rPr lang="en-US" altLang="x-none" sz="2800" dirty="0">
                <a:latin typeface="Times New Roman" charset="0"/>
              </a:rPr>
              <a:t> </a:t>
            </a:r>
            <a:r>
              <a:rPr lang="en-US" altLang="x-none" sz="2800" dirty="0" err="1">
                <a:latin typeface="Times New Roman" charset="0"/>
              </a:rPr>
              <a:t>en</a:t>
            </a:r>
            <a:r>
              <a:rPr lang="en-US" altLang="x-none" sz="2800" dirty="0">
                <a:latin typeface="Times New Roman" charset="0"/>
              </a:rPr>
              <a:t> </a:t>
            </a:r>
            <a:r>
              <a:rPr lang="en-US" altLang="x-none" sz="2800" dirty="0" err="1">
                <a:latin typeface="Times New Roman" charset="0"/>
              </a:rPr>
              <a:t>última</a:t>
            </a:r>
            <a:r>
              <a:rPr lang="en-US" altLang="x-none" sz="2800" dirty="0">
                <a:latin typeface="Times New Roman" charset="0"/>
              </a:rPr>
              <a:t> </a:t>
            </a:r>
            <a:r>
              <a:rPr lang="en-US" altLang="x-none" sz="2800" dirty="0" err="1">
                <a:latin typeface="Times New Roman" charset="0"/>
              </a:rPr>
              <a:t>instancia</a:t>
            </a:r>
            <a:r>
              <a:rPr lang="en-US" altLang="x-none" sz="2800" dirty="0">
                <a:latin typeface="Times New Roman" charset="0"/>
              </a:rPr>
              <a:t> </a:t>
            </a:r>
            <a:r>
              <a:rPr lang="en-US" altLang="x-none" sz="2800" dirty="0" err="1">
                <a:latin typeface="Times New Roman" charset="0"/>
              </a:rPr>
              <a:t>estar</a:t>
            </a:r>
            <a:r>
              <a:rPr lang="en-US" altLang="x-none" sz="2800" dirty="0">
                <a:latin typeface="Times New Roman" charset="0"/>
              </a:rPr>
              <a:t> </a:t>
            </a:r>
            <a:r>
              <a:rPr lang="en-US" altLang="x-none" sz="2800" dirty="0" err="1">
                <a:latin typeface="Times New Roman" charset="0"/>
              </a:rPr>
              <a:t>basada</a:t>
            </a:r>
            <a:r>
              <a:rPr lang="en-US" altLang="x-none" sz="2800" dirty="0">
                <a:latin typeface="Times New Roman" charset="0"/>
              </a:rPr>
              <a:t> </a:t>
            </a:r>
            <a:r>
              <a:rPr lang="en-US" altLang="x-none" sz="2800" dirty="0" err="1">
                <a:latin typeface="Times New Roman" charset="0"/>
              </a:rPr>
              <a:t>en</a:t>
            </a:r>
            <a:r>
              <a:rPr lang="en-US" altLang="x-none" sz="2800" dirty="0">
                <a:latin typeface="Times New Roman" charset="0"/>
              </a:rPr>
              <a:t> </a:t>
            </a:r>
            <a:r>
              <a:rPr lang="en-US" altLang="x-none" sz="2800" dirty="0" err="1">
                <a:latin typeface="Times New Roman" charset="0"/>
              </a:rPr>
              <a:t>una</a:t>
            </a:r>
            <a:r>
              <a:rPr lang="en-US" altLang="x-none" sz="2800" dirty="0">
                <a:latin typeface="Times New Roman" charset="0"/>
              </a:rPr>
              <a:t> </a:t>
            </a:r>
            <a:r>
              <a:rPr lang="en-US" altLang="x-none" sz="2800" dirty="0" err="1">
                <a:latin typeface="Times New Roman" charset="0"/>
              </a:rPr>
              <a:t>comprensión</a:t>
            </a:r>
            <a:r>
              <a:rPr lang="en-US" altLang="x-none" sz="2800" dirty="0">
                <a:latin typeface="Times New Roman" charset="0"/>
              </a:rPr>
              <a:t> </a:t>
            </a:r>
            <a:r>
              <a:rPr lang="en-US" altLang="x-none" sz="2800" dirty="0" err="1">
                <a:latin typeface="Times New Roman" charset="0"/>
              </a:rPr>
              <a:t>funcional</a:t>
            </a:r>
            <a:r>
              <a:rPr lang="en-US" altLang="x-none" sz="2800" dirty="0">
                <a:latin typeface="Times New Roman" charset="0"/>
              </a:rPr>
              <a:t> de la </a:t>
            </a:r>
            <a:r>
              <a:rPr lang="en-US" altLang="x-none" sz="2800" dirty="0" err="1">
                <a:latin typeface="Times New Roman" charset="0"/>
              </a:rPr>
              <a:t>etiología</a:t>
            </a:r>
            <a:r>
              <a:rPr lang="en-US" altLang="x-none" sz="2800" dirty="0">
                <a:latin typeface="Times New Roman" charset="0"/>
              </a:rPr>
              <a:t>, el </a:t>
            </a:r>
            <a:r>
              <a:rPr lang="en-US" altLang="x-none" sz="2800" dirty="0" err="1" smtClean="0">
                <a:latin typeface="Times New Roman" charset="0"/>
              </a:rPr>
              <a:t>curso</a:t>
            </a:r>
            <a:r>
              <a:rPr lang="en-US" altLang="x-none" sz="2800" dirty="0" smtClean="0">
                <a:latin typeface="Times New Roman" charset="0"/>
              </a:rPr>
              <a:t>, </a:t>
            </a:r>
            <a:r>
              <a:rPr lang="en-US" altLang="x-none" sz="2800" dirty="0">
                <a:latin typeface="Times New Roman" charset="0"/>
              </a:rPr>
              <a:t>y la </a:t>
            </a:r>
            <a:r>
              <a:rPr lang="en-US" altLang="x-none" sz="2800" dirty="0" err="1">
                <a:latin typeface="Times New Roman" charset="0"/>
              </a:rPr>
              <a:t>respuesta</a:t>
            </a:r>
            <a:r>
              <a:rPr lang="en-US" altLang="x-none" sz="2800" dirty="0">
                <a:latin typeface="Times New Roman" charset="0"/>
              </a:rPr>
              <a:t> al </a:t>
            </a:r>
            <a:r>
              <a:rPr lang="en-US" altLang="x-none" sz="2800" dirty="0" err="1">
                <a:latin typeface="Times New Roman" charset="0"/>
              </a:rPr>
              <a:t>tratamiento</a:t>
            </a:r>
            <a:endParaRPr lang="en-US" altLang="x-none" sz="2800" dirty="0">
              <a:latin typeface="Times New Roman" charset="0"/>
            </a:endParaRPr>
          </a:p>
        </p:txBody>
      </p:sp>
    </p:spTree>
    <p:extLst>
      <p:ext uri="{BB962C8B-B14F-4D97-AF65-F5344CB8AC3E}">
        <p14:creationId xmlns:p14="http://schemas.microsoft.com/office/powerpoint/2010/main" val="13501586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1" descr="Windshield-Rear-View-Mirror-Standar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12" y="0"/>
            <a:ext cx="92090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2" name="Rectangle 2"/>
          <p:cNvSpPr>
            <a:spLocks noGrp="1" noChangeArrowheads="1"/>
          </p:cNvSpPr>
          <p:nvPr>
            <p:ph type="title"/>
          </p:nvPr>
        </p:nvSpPr>
        <p:spPr>
          <a:xfrm>
            <a:off x="381000" y="2057400"/>
            <a:ext cx="8686800" cy="1143000"/>
          </a:xfrm>
        </p:spPr>
        <p:txBody>
          <a:bodyPr/>
          <a:lstStyle/>
          <a:p>
            <a:pPr eaLnBrk="1" hangingPunct="1"/>
            <a:r>
              <a:rPr lang="en-US" altLang="x-none" sz="2800" b="1" dirty="0">
                <a:solidFill>
                  <a:srgbClr val="000066"/>
                </a:solidFill>
                <a:latin typeface="Arial" charset="0"/>
              </a:rPr>
              <a:t>The Era </a:t>
            </a:r>
            <a:r>
              <a:rPr lang="en-US" altLang="x-none" sz="2800" b="1" dirty="0" smtClean="0">
                <a:solidFill>
                  <a:srgbClr val="000066"/>
                </a:solidFill>
                <a:latin typeface="Arial" charset="0"/>
              </a:rPr>
              <a:t>We</a:t>
            </a:r>
            <a:r>
              <a:rPr lang="en-US" altLang="en-US" sz="2800" b="1" dirty="0" smtClean="0">
                <a:solidFill>
                  <a:srgbClr val="000066"/>
                </a:solidFill>
                <a:latin typeface="Arial" charset="0"/>
              </a:rPr>
              <a:t>’</a:t>
            </a:r>
            <a:r>
              <a:rPr lang="en-US" altLang="x-none" sz="2800" b="1" dirty="0" smtClean="0">
                <a:solidFill>
                  <a:srgbClr val="000066"/>
                </a:solidFill>
                <a:latin typeface="Arial" charset="0"/>
              </a:rPr>
              <a:t>ve </a:t>
            </a:r>
            <a:r>
              <a:rPr lang="en-US" altLang="x-none" sz="2800" b="1" dirty="0">
                <a:solidFill>
                  <a:srgbClr val="000066"/>
                </a:solidFill>
                <a:latin typeface="Arial" charset="0"/>
              </a:rPr>
              <a:t>Lived Through</a:t>
            </a:r>
            <a:br>
              <a:rPr lang="en-US" altLang="x-none" sz="2800" b="1" dirty="0">
                <a:solidFill>
                  <a:srgbClr val="000066"/>
                </a:solidFill>
                <a:latin typeface="Arial" charset="0"/>
              </a:rPr>
            </a:br>
            <a:r>
              <a:rPr lang="en-US" altLang="x-none" sz="2800" b="1" dirty="0">
                <a:solidFill>
                  <a:srgbClr val="000066"/>
                </a:solidFill>
                <a:latin typeface="Arial" charset="0"/>
              </a:rPr>
              <a:t>La era </a:t>
            </a:r>
            <a:r>
              <a:rPr lang="en-US" altLang="x-none" sz="2800" b="1" dirty="0" err="1" smtClean="0">
                <a:solidFill>
                  <a:srgbClr val="000066"/>
                </a:solidFill>
                <a:latin typeface="Arial" charset="0"/>
              </a:rPr>
              <a:t>en</a:t>
            </a:r>
            <a:r>
              <a:rPr lang="en-US" altLang="x-none" sz="2800" b="1" dirty="0" smtClean="0">
                <a:solidFill>
                  <a:srgbClr val="000066"/>
                </a:solidFill>
                <a:latin typeface="Arial" charset="0"/>
              </a:rPr>
              <a:t> </a:t>
            </a:r>
            <a:r>
              <a:rPr lang="en-US" altLang="x-none" sz="2800" b="1" dirty="0">
                <a:solidFill>
                  <a:srgbClr val="000066"/>
                </a:solidFill>
                <a:latin typeface="Arial" charset="0"/>
              </a:rPr>
              <a:t>la que </a:t>
            </a:r>
            <a:r>
              <a:rPr lang="en-US" altLang="x-none" sz="2800" b="1" dirty="0" err="1">
                <a:solidFill>
                  <a:srgbClr val="000066"/>
                </a:solidFill>
                <a:latin typeface="Arial" charset="0"/>
              </a:rPr>
              <a:t>hemos</a:t>
            </a:r>
            <a:r>
              <a:rPr lang="en-US" altLang="x-none" sz="2800" b="1" dirty="0">
                <a:solidFill>
                  <a:srgbClr val="000066"/>
                </a:solidFill>
                <a:latin typeface="Arial" charset="0"/>
              </a:rPr>
              <a:t> </a:t>
            </a:r>
            <a:r>
              <a:rPr lang="en-US" altLang="x-none" sz="2800" b="1" dirty="0" err="1">
                <a:solidFill>
                  <a:srgbClr val="000066"/>
                </a:solidFill>
                <a:latin typeface="Arial" charset="0"/>
              </a:rPr>
              <a:t>vivido</a:t>
            </a:r>
            <a:endParaRPr lang="en-US" altLang="x-none" b="1" dirty="0">
              <a:solidFill>
                <a:srgbClr val="000066"/>
              </a:solidFill>
              <a:latin typeface="Arial" charset="0"/>
            </a:endParaRPr>
          </a:p>
        </p:txBody>
      </p:sp>
    </p:spTree>
    <p:extLst>
      <p:ext uri="{BB962C8B-B14F-4D97-AF65-F5344CB8AC3E}">
        <p14:creationId xmlns:p14="http://schemas.microsoft.com/office/powerpoint/2010/main" val="1733531371"/>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a:grpSpLocks/>
          </p:cNvGrpSpPr>
          <p:nvPr/>
        </p:nvGrpSpPr>
        <p:grpSpPr bwMode="auto">
          <a:xfrm>
            <a:off x="1447800" y="228600"/>
            <a:ext cx="6553200" cy="6459538"/>
            <a:chOff x="1524000" y="18174"/>
            <a:chExt cx="6553200" cy="6458826"/>
          </a:xfrm>
        </p:grpSpPr>
        <p:pic>
          <p:nvPicPr>
            <p:cNvPr id="119810" name="Picture 5" descr="dsm gro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8174"/>
              <a:ext cx="6553200"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1" name="Picture 5" descr="dsm grows"/>
            <p:cNvPicPr>
              <a:picLocks noChangeAspect="1" noChangeArrowheads="1"/>
            </p:cNvPicPr>
            <p:nvPr/>
          </p:nvPicPr>
          <p:blipFill>
            <a:blip r:embed="rId3">
              <a:extLst>
                <a:ext uri="{28A0092B-C50C-407E-A947-70E740481C1C}">
                  <a14:useLocalDpi xmlns:a14="http://schemas.microsoft.com/office/drawing/2010/main" val="0"/>
                </a:ext>
              </a:extLst>
            </a:blip>
            <a:srcRect t="73549"/>
            <a:stretch>
              <a:fillRect/>
            </a:stretch>
          </p:blipFill>
          <p:spPr bwMode="auto">
            <a:xfrm>
              <a:off x="1524000" y="4724400"/>
              <a:ext cx="6553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2" name="Picture 1" descr="DSM5.jpg"/>
            <p:cNvPicPr>
              <a:picLocks noChangeAspect="1"/>
            </p:cNvPicPr>
            <p:nvPr/>
          </p:nvPicPr>
          <p:blipFill>
            <a:blip r:embed="rId4">
              <a:extLst>
                <a:ext uri="{28A0092B-C50C-407E-A947-70E740481C1C}">
                  <a14:useLocalDpi xmlns:a14="http://schemas.microsoft.com/office/drawing/2010/main" val="0"/>
                </a:ext>
              </a:extLst>
            </a:blip>
            <a:srcRect t="10957" b="64691"/>
            <a:stretch>
              <a:fillRect/>
            </a:stretch>
          </p:blipFill>
          <p:spPr bwMode="auto">
            <a:xfrm>
              <a:off x="3505200" y="4740475"/>
              <a:ext cx="4432300" cy="1543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3" name="Picture 2" descr="DSM5.jpg"/>
            <p:cNvPicPr>
              <a:picLocks noChangeAspect="1"/>
            </p:cNvPicPr>
            <p:nvPr/>
          </p:nvPicPr>
          <p:blipFill>
            <a:blip r:embed="rId4">
              <a:extLst>
                <a:ext uri="{28A0092B-C50C-407E-A947-70E740481C1C}">
                  <a14:useLocalDpi xmlns:a14="http://schemas.microsoft.com/office/drawing/2010/main" val="0"/>
                </a:ext>
              </a:extLst>
            </a:blip>
            <a:srcRect l="78641" t="17960" r="3143" b="59908"/>
            <a:stretch>
              <a:fillRect/>
            </a:stretch>
          </p:blipFill>
          <p:spPr bwMode="auto">
            <a:xfrm>
              <a:off x="2470890" y="4737100"/>
              <a:ext cx="1110510" cy="1535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4" name="Picture 5" descr="DSM5.jpg"/>
            <p:cNvPicPr>
              <a:picLocks noChangeAspect="1"/>
            </p:cNvPicPr>
            <p:nvPr/>
          </p:nvPicPr>
          <p:blipFill>
            <a:blip r:embed="rId4">
              <a:extLst>
                <a:ext uri="{28A0092B-C50C-407E-A947-70E740481C1C}">
                  <a14:useLocalDpi xmlns:a14="http://schemas.microsoft.com/office/drawing/2010/main" val="0"/>
                </a:ext>
              </a:extLst>
            </a:blip>
            <a:srcRect l="78641" t="17960" r="3143" b="59908"/>
            <a:stretch>
              <a:fillRect/>
            </a:stretch>
          </p:blipFill>
          <p:spPr bwMode="auto">
            <a:xfrm>
              <a:off x="1600200" y="4734620"/>
              <a:ext cx="1110510" cy="1551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5" name="Picture 4" descr="DSM5.jpg"/>
            <p:cNvPicPr>
              <a:picLocks noChangeAspect="1"/>
            </p:cNvPicPr>
            <p:nvPr/>
          </p:nvPicPr>
          <p:blipFill>
            <a:blip r:embed="rId4">
              <a:extLst>
                <a:ext uri="{28A0092B-C50C-407E-A947-70E740481C1C}">
                  <a14:useLocalDpi xmlns:a14="http://schemas.microsoft.com/office/drawing/2010/main" val="0"/>
                </a:ext>
              </a:extLst>
            </a:blip>
            <a:srcRect l="26630" t="35297" r="30203" b="55074"/>
            <a:stretch>
              <a:fillRect/>
            </a:stretch>
          </p:blipFill>
          <p:spPr bwMode="auto">
            <a:xfrm>
              <a:off x="1828800" y="5257067"/>
              <a:ext cx="1913333" cy="610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6843172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3"/>
          <p:cNvGrpSpPr>
            <a:grpSpLocks/>
          </p:cNvGrpSpPr>
          <p:nvPr/>
        </p:nvGrpSpPr>
        <p:grpSpPr bwMode="auto">
          <a:xfrm>
            <a:off x="609600" y="1219200"/>
            <a:ext cx="8229600" cy="4281488"/>
            <a:chOff x="432" y="1658"/>
            <a:chExt cx="5184" cy="2697"/>
          </a:xfrm>
        </p:grpSpPr>
        <p:sp>
          <p:nvSpPr>
            <p:cNvPr id="121858" name="TextBox 3"/>
            <p:cNvSpPr txBox="1">
              <a:spLocks noChangeArrowheads="1"/>
            </p:cNvSpPr>
            <p:nvPr/>
          </p:nvSpPr>
          <p:spPr bwMode="auto">
            <a:xfrm>
              <a:off x="432" y="1660"/>
              <a:ext cx="1440" cy="2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spcBef>
                  <a:spcPct val="20000"/>
                </a:spcBef>
                <a:buClr>
                  <a:schemeClr val="tx2"/>
                </a:buClr>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lr>
                  <a:schemeClr val="tx2"/>
                </a:buClr>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lr>
                  <a:schemeClr val="tx2"/>
                </a:buClr>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9pPr>
            </a:lstStyle>
            <a:p>
              <a:pPr algn="ctr" eaLnBrk="1" hangingPunct="1">
                <a:spcBef>
                  <a:spcPct val="0"/>
                </a:spcBef>
                <a:buClrTx/>
                <a:buFontTx/>
                <a:buNone/>
              </a:pPr>
              <a:r>
                <a:rPr lang="en-US" altLang="x-none" sz="800" b="1">
                  <a:solidFill>
                    <a:srgbClr val="FFFFFF"/>
                  </a:solidFill>
                </a:rPr>
                <a:t>Acceptance and Commitment Therapy     for Depression</a:t>
              </a:r>
            </a:p>
            <a:p>
              <a:pPr algn="ctr" eaLnBrk="1" hangingPunct="1">
                <a:spcBef>
                  <a:spcPct val="0"/>
                </a:spcBef>
                <a:buClrTx/>
                <a:buFontTx/>
                <a:buNone/>
              </a:pPr>
              <a:r>
                <a:rPr lang="en-US" altLang="x-none" sz="800" b="1">
                  <a:solidFill>
                    <a:srgbClr val="FFFFFF"/>
                  </a:solidFill>
                </a:rPr>
                <a:t>Acceptance and Commitment Therapy</a:t>
              </a:r>
            </a:p>
            <a:p>
              <a:pPr algn="ctr" eaLnBrk="1" hangingPunct="1">
                <a:spcBef>
                  <a:spcPct val="0"/>
                </a:spcBef>
                <a:buClrTx/>
                <a:buFontTx/>
                <a:buNone/>
              </a:pPr>
              <a:r>
                <a:rPr lang="en-US" altLang="x-none" sz="800" b="1">
                  <a:solidFill>
                    <a:srgbClr val="FFFFFF"/>
                  </a:solidFill>
                </a:rPr>
                <a:t>for Chronic Pain</a:t>
              </a:r>
            </a:p>
            <a:p>
              <a:pPr algn="ctr" eaLnBrk="1" hangingPunct="1">
                <a:spcBef>
                  <a:spcPct val="0"/>
                </a:spcBef>
                <a:buClrTx/>
                <a:buFontTx/>
                <a:buNone/>
              </a:pPr>
              <a:r>
                <a:rPr lang="en-US" altLang="x-none" sz="800" b="1">
                  <a:solidFill>
                    <a:srgbClr val="FFFFFF"/>
                  </a:solidFill>
                </a:rPr>
                <a:t>Acceptance and Commitment Therapy     for anxiety disorder</a:t>
              </a:r>
            </a:p>
            <a:p>
              <a:pPr algn="ctr" eaLnBrk="1" hangingPunct="1">
                <a:spcBef>
                  <a:spcPct val="0"/>
                </a:spcBef>
                <a:buClrTx/>
                <a:buFontTx/>
                <a:buNone/>
              </a:pPr>
              <a:r>
                <a:rPr lang="en-US" altLang="x-none" sz="800" b="1">
                  <a:solidFill>
                    <a:srgbClr val="FFFFFF"/>
                  </a:solidFill>
                </a:rPr>
                <a:t>Acceptance and Commitment Therapy</a:t>
              </a:r>
            </a:p>
            <a:p>
              <a:pPr algn="ctr" eaLnBrk="1" hangingPunct="1">
                <a:spcBef>
                  <a:spcPct val="0"/>
                </a:spcBef>
                <a:buClrTx/>
                <a:buFontTx/>
                <a:buNone/>
              </a:pPr>
              <a:r>
                <a:rPr lang="en-US" altLang="x-none" sz="800" b="1">
                  <a:solidFill>
                    <a:srgbClr val="FFFFFF"/>
                  </a:solidFill>
                </a:rPr>
                <a:t>for coping with psychosis</a:t>
              </a:r>
            </a:p>
            <a:p>
              <a:pPr algn="ctr" eaLnBrk="1" hangingPunct="1">
                <a:spcBef>
                  <a:spcPct val="0"/>
                </a:spcBef>
                <a:buClrTx/>
                <a:buFontTx/>
                <a:buNone/>
              </a:pPr>
              <a:endParaRPr lang="en-US" altLang="x-none" sz="800" b="1">
                <a:solidFill>
                  <a:srgbClr val="FFFFFF"/>
                </a:solidFill>
              </a:endParaRPr>
            </a:p>
            <a:p>
              <a:pPr algn="ctr" eaLnBrk="1" hangingPunct="1">
                <a:spcBef>
                  <a:spcPct val="0"/>
                </a:spcBef>
                <a:buClrTx/>
                <a:buFontTx/>
                <a:buNone/>
              </a:pPr>
              <a:r>
                <a:rPr lang="en-US" altLang="x-none" sz="800" b="1">
                  <a:solidFill>
                    <a:srgbClr val="FFFFFF"/>
                  </a:solidFill>
                </a:rPr>
                <a:t>Applied Relaxation for Panic Disorder</a:t>
              </a:r>
            </a:p>
            <a:p>
              <a:pPr algn="ctr" eaLnBrk="1" hangingPunct="1">
                <a:spcBef>
                  <a:spcPct val="0"/>
                </a:spcBef>
                <a:buClrTx/>
                <a:buFontTx/>
                <a:buNone/>
              </a:pPr>
              <a:r>
                <a:rPr lang="en-US" altLang="x-none" sz="800" b="1">
                  <a:solidFill>
                    <a:srgbClr val="FFFFFF"/>
                  </a:solidFill>
                </a:rPr>
                <a:t>Assertive Community Treatment for Schizophrenia</a:t>
              </a:r>
            </a:p>
            <a:p>
              <a:pPr algn="ctr" eaLnBrk="1" hangingPunct="1">
                <a:spcBef>
                  <a:spcPct val="0"/>
                </a:spcBef>
                <a:buClrTx/>
                <a:buFontTx/>
                <a:buNone/>
              </a:pPr>
              <a:r>
                <a:rPr lang="en-US" altLang="x-none" sz="800" b="1">
                  <a:solidFill>
                    <a:srgbClr val="FFFFFF"/>
                  </a:solidFill>
                </a:rPr>
                <a:t>Behavior Therapy/Behavioral Activation for Depression</a:t>
              </a:r>
            </a:p>
            <a:p>
              <a:pPr algn="ctr" eaLnBrk="1" hangingPunct="1">
                <a:spcBef>
                  <a:spcPct val="0"/>
                </a:spcBef>
                <a:buClrTx/>
                <a:buFontTx/>
                <a:buNone/>
              </a:pPr>
              <a:r>
                <a:rPr lang="en-US" altLang="x-none" sz="800" b="1">
                  <a:solidFill>
                    <a:srgbClr val="FFFFFF"/>
                  </a:solidFill>
                </a:rPr>
                <a:t>Behavioral Couple Therapy for Depression</a:t>
              </a:r>
            </a:p>
            <a:p>
              <a:pPr algn="ctr" eaLnBrk="1" hangingPunct="1">
                <a:spcBef>
                  <a:spcPct val="0"/>
                </a:spcBef>
                <a:buClrTx/>
                <a:buFontTx/>
                <a:buNone/>
              </a:pPr>
              <a:r>
                <a:rPr lang="en-US" altLang="x-none" sz="800" b="1">
                  <a:solidFill>
                    <a:srgbClr val="FFFFFF"/>
                  </a:solidFill>
                </a:rPr>
                <a:t>Behavioral and Cognitive Behavioral Therapy for Chronic Low Back Pain</a:t>
              </a:r>
            </a:p>
            <a:p>
              <a:pPr algn="ctr" eaLnBrk="1" hangingPunct="1">
                <a:spcBef>
                  <a:spcPct val="0"/>
                </a:spcBef>
                <a:buClrTx/>
                <a:buFontTx/>
                <a:buNone/>
              </a:pPr>
              <a:r>
                <a:rPr lang="en-US" altLang="x-none" sz="800" b="1">
                  <a:solidFill>
                    <a:srgbClr val="FFFFFF"/>
                  </a:solidFill>
                </a:rPr>
                <a:t>Behavioral Weight Loss Treatment for Obesity and Pediatric Overweight</a:t>
              </a:r>
            </a:p>
            <a:p>
              <a:pPr algn="ctr" eaLnBrk="1" hangingPunct="1">
                <a:spcBef>
                  <a:spcPct val="0"/>
                </a:spcBef>
                <a:buClrTx/>
                <a:buFontTx/>
                <a:buNone/>
              </a:pPr>
              <a:r>
                <a:rPr lang="en-US" altLang="x-none" sz="800" b="1">
                  <a:solidFill>
                    <a:srgbClr val="FFFFFF"/>
                  </a:solidFill>
                </a:rPr>
                <a:t>Biofeedback-Based Treatments for Insomnia</a:t>
              </a:r>
            </a:p>
            <a:p>
              <a:pPr algn="ctr" eaLnBrk="1" hangingPunct="1">
                <a:spcBef>
                  <a:spcPct val="0"/>
                </a:spcBef>
                <a:buClrTx/>
                <a:buFontTx/>
                <a:buNone/>
              </a:pPr>
              <a:r>
                <a:rPr lang="en-US" altLang="x-none" sz="800" b="1">
                  <a:solidFill>
                    <a:srgbClr val="FFFFFF"/>
                  </a:solidFill>
                </a:rPr>
                <a:t>Cognitive Adaptation Training for Schizophrenia</a:t>
              </a:r>
            </a:p>
            <a:p>
              <a:pPr algn="ctr" eaLnBrk="1" hangingPunct="1">
                <a:spcBef>
                  <a:spcPct val="0"/>
                </a:spcBef>
                <a:buClrTx/>
                <a:buFontTx/>
                <a:buNone/>
              </a:pPr>
              <a:r>
                <a:rPr lang="en-US" altLang="x-none" sz="800" b="1">
                  <a:solidFill>
                    <a:srgbClr val="FFFFFF"/>
                  </a:solidFill>
                </a:rPr>
                <a:t>Cognitive Behavioral Analysis System of Psychotherapy for Depression</a:t>
              </a:r>
            </a:p>
            <a:p>
              <a:pPr algn="ctr" eaLnBrk="1" hangingPunct="1">
                <a:spcBef>
                  <a:spcPct val="0"/>
                </a:spcBef>
                <a:buClrTx/>
                <a:buFontTx/>
                <a:buNone/>
              </a:pPr>
              <a:r>
                <a:rPr lang="en-US" altLang="x-none" sz="800" b="1">
                  <a:solidFill>
                    <a:srgbClr val="FFFFFF"/>
                  </a:solidFill>
                </a:rPr>
                <a:t>Cognitive Behavior Therapy for Insomnia</a:t>
              </a:r>
            </a:p>
            <a:p>
              <a:pPr algn="ctr" eaLnBrk="1" hangingPunct="1">
                <a:spcBef>
                  <a:spcPct val="0"/>
                </a:spcBef>
                <a:buClrTx/>
                <a:buFontTx/>
                <a:buNone/>
              </a:pPr>
              <a:r>
                <a:rPr lang="en-US" altLang="x-none" sz="800" b="1">
                  <a:solidFill>
                    <a:srgbClr val="FFFFFF"/>
                  </a:solidFill>
                </a:rPr>
                <a:t>Cognitive Behavioral Therapy for Anorexia Nervosa</a:t>
              </a:r>
            </a:p>
            <a:p>
              <a:pPr algn="ctr" eaLnBrk="1" hangingPunct="1">
                <a:spcBef>
                  <a:spcPct val="0"/>
                </a:spcBef>
                <a:buClrTx/>
                <a:buFontTx/>
                <a:buNone/>
              </a:pPr>
              <a:r>
                <a:rPr lang="en-US" altLang="x-none" sz="800" b="1">
                  <a:solidFill>
                    <a:srgbClr val="FFFFFF"/>
                  </a:solidFill>
                </a:rPr>
                <a:t>Cognitive Behavioral Therapy for Binge Eating Disorder</a:t>
              </a:r>
            </a:p>
            <a:p>
              <a:pPr algn="ctr" eaLnBrk="1" hangingPunct="1">
                <a:spcBef>
                  <a:spcPct val="0"/>
                </a:spcBef>
                <a:buClrTx/>
                <a:buFontTx/>
                <a:buNone/>
              </a:pPr>
              <a:r>
                <a:rPr lang="en-US" altLang="x-none" sz="800" b="1">
                  <a:solidFill>
                    <a:srgbClr val="FFFFFF"/>
                  </a:solidFill>
                </a:rPr>
                <a:t>Cognitive Behavioral Therapy for Bulimia Nervosa</a:t>
              </a:r>
            </a:p>
            <a:p>
              <a:pPr algn="ctr" eaLnBrk="1" hangingPunct="1">
                <a:spcBef>
                  <a:spcPct val="0"/>
                </a:spcBef>
                <a:buClrTx/>
                <a:buFontTx/>
                <a:buNone/>
              </a:pPr>
              <a:r>
                <a:rPr lang="en-US" altLang="x-none" sz="800" b="1">
                  <a:solidFill>
                    <a:srgbClr val="FFFFFF"/>
                  </a:solidFill>
                </a:rPr>
                <a:t>Cognitive and Behavioral Therapies for Generalized Anxiety Disorder</a:t>
              </a:r>
            </a:p>
          </p:txBody>
        </p:sp>
        <p:sp>
          <p:nvSpPr>
            <p:cNvPr id="121859" name="TextBox 5"/>
            <p:cNvSpPr txBox="1">
              <a:spLocks noChangeArrowheads="1"/>
            </p:cNvSpPr>
            <p:nvPr/>
          </p:nvSpPr>
          <p:spPr bwMode="auto">
            <a:xfrm>
              <a:off x="2160" y="1659"/>
              <a:ext cx="1536" cy="2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spcBef>
                  <a:spcPct val="20000"/>
                </a:spcBef>
                <a:buClr>
                  <a:schemeClr val="tx2"/>
                </a:buClr>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lr>
                  <a:schemeClr val="tx2"/>
                </a:buClr>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lr>
                  <a:schemeClr val="tx2"/>
                </a:buClr>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9pPr>
            </a:lstStyle>
            <a:p>
              <a:pPr algn="ctr" eaLnBrk="1" hangingPunct="1">
                <a:spcBef>
                  <a:spcPct val="0"/>
                </a:spcBef>
                <a:buClrTx/>
                <a:buFontTx/>
                <a:buNone/>
              </a:pPr>
              <a:r>
                <a:rPr lang="en-US" altLang="x-none" sz="800" b="1" dirty="0">
                  <a:solidFill>
                    <a:srgbClr val="FFFFFF"/>
                  </a:solidFill>
                </a:rPr>
                <a:t>Cognitive Behavioral Therapy for Panic</a:t>
              </a:r>
            </a:p>
            <a:p>
              <a:pPr algn="ctr" eaLnBrk="1" hangingPunct="1">
                <a:spcBef>
                  <a:spcPct val="0"/>
                </a:spcBef>
                <a:buClrTx/>
                <a:buFontTx/>
                <a:buNone/>
              </a:pPr>
              <a:r>
                <a:rPr lang="en-US" altLang="x-none" sz="800" b="1" dirty="0">
                  <a:solidFill>
                    <a:srgbClr val="FFFFFF"/>
                  </a:solidFill>
                </a:rPr>
                <a:t>Cognitive and Behavioral Therapies for Social Phobia/Public Speaking Anxiety</a:t>
              </a:r>
            </a:p>
            <a:p>
              <a:pPr algn="ctr" eaLnBrk="1" hangingPunct="1">
                <a:spcBef>
                  <a:spcPct val="0"/>
                </a:spcBef>
                <a:buClrTx/>
                <a:buFontTx/>
                <a:buNone/>
              </a:pPr>
              <a:r>
                <a:rPr lang="en-US" altLang="x-none" sz="800" b="1" dirty="0">
                  <a:solidFill>
                    <a:srgbClr val="FFFFFF"/>
                  </a:solidFill>
                </a:rPr>
                <a:t>Cognitive Behavioral Therapy for Chronic Headache</a:t>
              </a:r>
            </a:p>
            <a:p>
              <a:pPr algn="ctr" eaLnBrk="1" hangingPunct="1">
                <a:spcBef>
                  <a:spcPct val="0"/>
                </a:spcBef>
                <a:buClrTx/>
                <a:buFontTx/>
                <a:buNone/>
              </a:pPr>
              <a:r>
                <a:rPr lang="en-US" altLang="x-none" sz="800" b="1" dirty="0">
                  <a:solidFill>
                    <a:srgbClr val="FFFFFF"/>
                  </a:solidFill>
                </a:rPr>
                <a:t>Cognitive Behavioral Therapy for Schizophrenia</a:t>
              </a:r>
            </a:p>
            <a:p>
              <a:pPr algn="ctr" eaLnBrk="1" hangingPunct="1">
                <a:spcBef>
                  <a:spcPct val="0"/>
                </a:spcBef>
                <a:buClrTx/>
                <a:buFontTx/>
                <a:buNone/>
              </a:pPr>
              <a:r>
                <a:rPr lang="en-US" altLang="x-none" sz="800" b="1" dirty="0">
                  <a:solidFill>
                    <a:srgbClr val="FFFFFF"/>
                  </a:solidFill>
                </a:rPr>
                <a:t>Cognitive Processing Therapy for Post-Traumatic Stress Disorder</a:t>
              </a:r>
            </a:p>
            <a:p>
              <a:pPr algn="ctr" eaLnBrk="1" hangingPunct="1">
                <a:spcBef>
                  <a:spcPct val="0"/>
                </a:spcBef>
                <a:buClrTx/>
                <a:buFontTx/>
                <a:buNone/>
              </a:pPr>
              <a:r>
                <a:rPr lang="en-US" altLang="x-none" sz="800" b="1" dirty="0">
                  <a:solidFill>
                    <a:srgbClr val="FFFFFF"/>
                  </a:solidFill>
                </a:rPr>
                <a:t>Cognitive Remediation for Schizophrenia</a:t>
              </a:r>
            </a:p>
            <a:p>
              <a:pPr algn="ctr" eaLnBrk="1" hangingPunct="1">
                <a:spcBef>
                  <a:spcPct val="0"/>
                </a:spcBef>
                <a:buClrTx/>
                <a:buFontTx/>
                <a:buNone/>
              </a:pPr>
              <a:r>
                <a:rPr lang="en-US" altLang="x-none" sz="800" b="1" dirty="0">
                  <a:solidFill>
                    <a:srgbClr val="FFFFFF"/>
                  </a:solidFill>
                </a:rPr>
                <a:t>Cognitive Therapy for Bipolar Disorder</a:t>
              </a:r>
            </a:p>
            <a:p>
              <a:pPr algn="ctr" eaLnBrk="1" hangingPunct="1">
                <a:spcBef>
                  <a:spcPct val="0"/>
                </a:spcBef>
                <a:buClrTx/>
                <a:buFontTx/>
                <a:buNone/>
              </a:pPr>
              <a:r>
                <a:rPr lang="en-US" altLang="x-none" sz="800" b="1" dirty="0">
                  <a:solidFill>
                    <a:srgbClr val="FFFFFF"/>
                  </a:solidFill>
                </a:rPr>
                <a:t>Cognitive Therapy for Depression</a:t>
              </a:r>
            </a:p>
            <a:p>
              <a:pPr algn="ctr" eaLnBrk="1" hangingPunct="1">
                <a:spcBef>
                  <a:spcPct val="0"/>
                </a:spcBef>
                <a:buClrTx/>
                <a:buFontTx/>
                <a:buNone/>
              </a:pPr>
              <a:r>
                <a:rPr lang="en-US" altLang="x-none" sz="800" b="1" dirty="0">
                  <a:solidFill>
                    <a:srgbClr val="FFFFFF"/>
                  </a:solidFill>
                </a:rPr>
                <a:t>Cognitive Therapy for Obsessive-Compulsive Disorder</a:t>
              </a:r>
            </a:p>
            <a:p>
              <a:pPr algn="ctr" eaLnBrk="1" hangingPunct="1">
                <a:spcBef>
                  <a:spcPct val="0"/>
                </a:spcBef>
                <a:buClrTx/>
                <a:buFontTx/>
                <a:buNone/>
              </a:pPr>
              <a:r>
                <a:rPr lang="en-US" altLang="x-none" sz="800" b="1" dirty="0">
                  <a:solidFill>
                    <a:srgbClr val="FFFFFF"/>
                  </a:solidFill>
                </a:rPr>
                <a:t>Dialectical Behavior Therapy for Borderline Personality Disorder</a:t>
              </a:r>
            </a:p>
            <a:p>
              <a:pPr algn="ctr" eaLnBrk="1" hangingPunct="1">
                <a:spcBef>
                  <a:spcPct val="0"/>
                </a:spcBef>
                <a:buClrTx/>
                <a:buFontTx/>
                <a:buNone/>
              </a:pPr>
              <a:r>
                <a:rPr lang="en-US" altLang="x-none" sz="800" b="1" dirty="0">
                  <a:solidFill>
                    <a:srgbClr val="FFFFFF"/>
                  </a:solidFill>
                </a:rPr>
                <a:t>Emotion-Focused Therapy for Depression</a:t>
              </a:r>
            </a:p>
            <a:p>
              <a:pPr algn="ctr" eaLnBrk="1" hangingPunct="1">
                <a:spcBef>
                  <a:spcPct val="0"/>
                </a:spcBef>
                <a:buClrTx/>
                <a:buFontTx/>
                <a:buNone/>
              </a:pPr>
              <a:r>
                <a:rPr lang="en-US" altLang="x-none" sz="800" b="1" dirty="0">
                  <a:solidFill>
                    <a:srgbClr val="FFFFFF"/>
                  </a:solidFill>
                </a:rPr>
                <a:t>Exposure and Response Prevention for Obsessive-Compulsive Disorder</a:t>
              </a:r>
            </a:p>
            <a:p>
              <a:pPr algn="ctr" eaLnBrk="1" hangingPunct="1">
                <a:spcBef>
                  <a:spcPct val="0"/>
                </a:spcBef>
                <a:buClrTx/>
                <a:buFontTx/>
                <a:buNone/>
              </a:pPr>
              <a:r>
                <a:rPr lang="en-US" altLang="x-none" sz="800" b="1" dirty="0">
                  <a:solidFill>
                    <a:srgbClr val="FFFFFF"/>
                  </a:solidFill>
                </a:rPr>
                <a:t>Exposure Therapies for Specific Phobias</a:t>
              </a:r>
            </a:p>
            <a:p>
              <a:pPr algn="ctr" eaLnBrk="1" hangingPunct="1">
                <a:spcBef>
                  <a:spcPct val="0"/>
                </a:spcBef>
                <a:buClrTx/>
                <a:buFontTx/>
                <a:buNone/>
              </a:pPr>
              <a:r>
                <a:rPr lang="en-US" altLang="x-none" sz="800" b="1" dirty="0">
                  <a:solidFill>
                    <a:srgbClr val="FFFFFF"/>
                  </a:solidFill>
                </a:rPr>
                <a:t>Eye Movement Desensitization and Reprocessing for Post-Traumatic Stress Disorder</a:t>
              </a:r>
            </a:p>
            <a:p>
              <a:pPr algn="ctr" eaLnBrk="1" hangingPunct="1">
                <a:spcBef>
                  <a:spcPct val="0"/>
                </a:spcBef>
                <a:buClrTx/>
                <a:buFontTx/>
                <a:buNone/>
              </a:pPr>
              <a:r>
                <a:rPr lang="en-US" altLang="x-none" sz="800" b="1" dirty="0">
                  <a:solidFill>
                    <a:srgbClr val="FFFFFF"/>
                  </a:solidFill>
                </a:rPr>
                <a:t>Family-Based Treatment for Anorexia Nervosa</a:t>
              </a:r>
            </a:p>
            <a:p>
              <a:pPr algn="ctr" eaLnBrk="1" hangingPunct="1">
                <a:spcBef>
                  <a:spcPct val="0"/>
                </a:spcBef>
                <a:buClrTx/>
                <a:buFontTx/>
                <a:buNone/>
              </a:pPr>
              <a:r>
                <a:rPr lang="en-US" altLang="x-none" sz="800" b="1" dirty="0">
                  <a:solidFill>
                    <a:srgbClr val="FFFFFF"/>
                  </a:solidFill>
                </a:rPr>
                <a:t>Family-Based Treatment for Bulimia Nervosa</a:t>
              </a:r>
            </a:p>
            <a:p>
              <a:pPr algn="ctr" eaLnBrk="1" hangingPunct="1">
                <a:spcBef>
                  <a:spcPct val="0"/>
                </a:spcBef>
                <a:buClrTx/>
                <a:buFontTx/>
                <a:buNone/>
              </a:pPr>
              <a:r>
                <a:rPr lang="en-US" altLang="x-none" sz="800" b="1" dirty="0">
                  <a:solidFill>
                    <a:srgbClr val="FFFFFF"/>
                  </a:solidFill>
                </a:rPr>
                <a:t>Family Focused Therapy for Bipolar Disorder</a:t>
              </a:r>
            </a:p>
            <a:p>
              <a:pPr algn="ctr" eaLnBrk="1" hangingPunct="1">
                <a:spcBef>
                  <a:spcPct val="0"/>
                </a:spcBef>
                <a:buClrTx/>
                <a:buFontTx/>
                <a:buNone/>
              </a:pPr>
              <a:r>
                <a:rPr lang="en-US" altLang="x-none" sz="800" b="1" dirty="0">
                  <a:solidFill>
                    <a:srgbClr val="FFFFFF"/>
                  </a:solidFill>
                </a:rPr>
                <a:t>Family Psychoeducation for Schizophrenia</a:t>
              </a:r>
            </a:p>
            <a:p>
              <a:pPr algn="ctr" eaLnBrk="1" hangingPunct="1">
                <a:spcBef>
                  <a:spcPct val="0"/>
                </a:spcBef>
                <a:buClrTx/>
                <a:buFontTx/>
                <a:buNone/>
              </a:pPr>
              <a:r>
                <a:rPr lang="en-US" altLang="x-none" sz="800" b="1" dirty="0">
                  <a:solidFill>
                    <a:srgbClr val="FFFFFF"/>
                  </a:solidFill>
                </a:rPr>
                <a:t>Healthy-Weight Program for Bulimia Nervosa</a:t>
              </a:r>
            </a:p>
            <a:p>
              <a:pPr algn="ctr" eaLnBrk="1" hangingPunct="1">
                <a:spcBef>
                  <a:spcPct val="0"/>
                </a:spcBef>
                <a:buClrTx/>
                <a:buFontTx/>
                <a:buNone/>
              </a:pPr>
              <a:r>
                <a:rPr lang="en-US" altLang="x-none" sz="800" b="1" dirty="0">
                  <a:solidFill>
                    <a:srgbClr val="FFFFFF"/>
                  </a:solidFill>
                </a:rPr>
                <a:t>Interpersonal Therapy for Depression</a:t>
              </a:r>
            </a:p>
            <a:p>
              <a:pPr algn="ctr" eaLnBrk="1" hangingPunct="1">
                <a:spcBef>
                  <a:spcPct val="0"/>
                </a:spcBef>
                <a:buClrTx/>
                <a:buFontTx/>
                <a:buNone/>
              </a:pPr>
              <a:r>
                <a:rPr lang="en-US" altLang="x-none" sz="800" b="1" dirty="0">
                  <a:solidFill>
                    <a:srgbClr val="FFFFFF"/>
                  </a:solidFill>
                </a:rPr>
                <a:t>Illness Management and Recovery for Schizophrenia</a:t>
              </a:r>
            </a:p>
            <a:p>
              <a:pPr algn="ctr" eaLnBrk="1" hangingPunct="1">
                <a:spcBef>
                  <a:spcPct val="0"/>
                </a:spcBef>
                <a:buClrTx/>
                <a:buFontTx/>
                <a:buNone/>
              </a:pPr>
              <a:r>
                <a:rPr lang="en-US" altLang="x-none" sz="800" b="1" dirty="0">
                  <a:solidFill>
                    <a:srgbClr val="FFFFFF"/>
                  </a:solidFill>
                </a:rPr>
                <a:t>Interpersonal Psychotherapy for Binge Eating Disorder</a:t>
              </a:r>
            </a:p>
            <a:p>
              <a:pPr algn="ctr" eaLnBrk="1" hangingPunct="1">
                <a:spcBef>
                  <a:spcPct val="0"/>
                </a:spcBef>
                <a:buClrTx/>
                <a:buFontTx/>
                <a:buNone/>
              </a:pPr>
              <a:r>
                <a:rPr lang="en-US" altLang="x-none" sz="800" b="1" dirty="0">
                  <a:solidFill>
                    <a:srgbClr val="FFFFFF"/>
                  </a:solidFill>
                </a:rPr>
                <a:t>Interpersonal Psychotherapy for Bulimia</a:t>
              </a:r>
            </a:p>
          </p:txBody>
        </p:sp>
        <p:sp>
          <p:nvSpPr>
            <p:cNvPr id="121860" name="Rectangle 7"/>
            <p:cNvSpPr>
              <a:spLocks noChangeArrowheads="1"/>
            </p:cNvSpPr>
            <p:nvPr/>
          </p:nvSpPr>
          <p:spPr bwMode="auto">
            <a:xfrm>
              <a:off x="3936" y="1658"/>
              <a:ext cx="1680" cy="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spcBef>
                  <a:spcPct val="20000"/>
                </a:spcBef>
                <a:buClr>
                  <a:schemeClr val="tx2"/>
                </a:buClr>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lr>
                  <a:schemeClr val="tx2"/>
                </a:buClr>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lr>
                  <a:schemeClr val="tx2"/>
                </a:buClr>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9pPr>
            </a:lstStyle>
            <a:p>
              <a:pPr algn="ctr">
                <a:spcBef>
                  <a:spcPct val="0"/>
                </a:spcBef>
                <a:buClrTx/>
                <a:buFontTx/>
                <a:buNone/>
              </a:pPr>
              <a:r>
                <a:rPr lang="en-US" altLang="x-none" sz="800">
                  <a:solidFill>
                    <a:srgbClr val="FFFFFF"/>
                  </a:solidFill>
                </a:rPr>
                <a:t>Interpersonal and Social Rhythm Therapy for Bipolar Disorder</a:t>
              </a:r>
            </a:p>
            <a:p>
              <a:pPr algn="ctr">
                <a:spcBef>
                  <a:spcPct val="0"/>
                </a:spcBef>
                <a:buClrTx/>
                <a:buFontTx/>
                <a:buNone/>
              </a:pPr>
              <a:r>
                <a:rPr lang="en-US" altLang="x-none" sz="800">
                  <a:solidFill>
                    <a:srgbClr val="FFFFFF"/>
                  </a:solidFill>
                </a:rPr>
                <a:t>Multi-Component Cognitive Behavioral Therapy for Fibromyalgia</a:t>
              </a:r>
            </a:p>
            <a:p>
              <a:pPr algn="ctr">
                <a:spcBef>
                  <a:spcPct val="0"/>
                </a:spcBef>
                <a:buClrTx/>
                <a:buFontTx/>
                <a:buNone/>
              </a:pPr>
              <a:r>
                <a:rPr lang="en-US" altLang="x-none" sz="800">
                  <a:solidFill>
                    <a:srgbClr val="FFFFFF"/>
                  </a:solidFill>
                </a:rPr>
                <a:t>Multi-Component Cognitive Behavioral Therapy for Rheumatologic Pain</a:t>
              </a:r>
            </a:p>
            <a:p>
              <a:pPr algn="ctr">
                <a:spcBef>
                  <a:spcPct val="0"/>
                </a:spcBef>
                <a:buClrTx/>
                <a:buFontTx/>
                <a:buNone/>
              </a:pPr>
              <a:r>
                <a:rPr lang="en-US" altLang="x-none" sz="800">
                  <a:solidFill>
                    <a:srgbClr val="FFFFFF"/>
                  </a:solidFill>
                </a:rPr>
                <a:t>Paradoxical Intention for Insomnia</a:t>
              </a:r>
            </a:p>
            <a:p>
              <a:pPr algn="ctr">
                <a:spcBef>
                  <a:spcPct val="0"/>
                </a:spcBef>
                <a:buClrTx/>
                <a:buFontTx/>
                <a:buNone/>
              </a:pPr>
              <a:r>
                <a:rPr lang="en-US" altLang="x-none" sz="800">
                  <a:solidFill>
                    <a:srgbClr val="FFFFFF"/>
                  </a:solidFill>
                </a:rPr>
                <a:t>Problem-Solving Therapy for Depression</a:t>
              </a:r>
            </a:p>
            <a:p>
              <a:pPr algn="ctr">
                <a:spcBef>
                  <a:spcPct val="0"/>
                </a:spcBef>
                <a:buClrTx/>
                <a:buFontTx/>
                <a:buNone/>
              </a:pPr>
              <a:r>
                <a:rPr lang="en-US" altLang="x-none" sz="800">
                  <a:solidFill>
                    <a:srgbClr val="FFFFFF"/>
                  </a:solidFill>
                </a:rPr>
                <a:t>Prolonged Exposure for Post-Traumatic Stress Disorder</a:t>
              </a:r>
            </a:p>
            <a:p>
              <a:pPr algn="ctr">
                <a:spcBef>
                  <a:spcPct val="0"/>
                </a:spcBef>
                <a:buClrTx/>
                <a:buFontTx/>
                <a:buNone/>
              </a:pPr>
              <a:r>
                <a:rPr lang="en-US" altLang="x-none" sz="800">
                  <a:solidFill>
                    <a:srgbClr val="FFFFFF"/>
                  </a:solidFill>
                </a:rPr>
                <a:t>Psychoanalytic Therapy for Panic Disorder</a:t>
              </a:r>
            </a:p>
            <a:p>
              <a:pPr algn="ctr">
                <a:spcBef>
                  <a:spcPct val="0"/>
                </a:spcBef>
                <a:buClrTx/>
                <a:buFontTx/>
                <a:buNone/>
              </a:pPr>
              <a:r>
                <a:rPr lang="en-US" altLang="x-none" sz="800">
                  <a:solidFill>
                    <a:srgbClr val="FFFFFF"/>
                  </a:solidFill>
                </a:rPr>
                <a:t>Psychoeducation for Bipolar Disorder</a:t>
              </a:r>
            </a:p>
            <a:p>
              <a:pPr algn="ctr">
                <a:spcBef>
                  <a:spcPct val="0"/>
                </a:spcBef>
                <a:buClrTx/>
                <a:buFontTx/>
                <a:buNone/>
              </a:pPr>
              <a:r>
                <a:rPr lang="en-US" altLang="x-none" sz="800">
                  <a:solidFill>
                    <a:srgbClr val="FFFFFF"/>
                  </a:solidFill>
                </a:rPr>
                <a:t>Psychological Debriefing for Post-Traumatic Stress Disorder</a:t>
              </a:r>
            </a:p>
            <a:p>
              <a:pPr algn="ctr">
                <a:spcBef>
                  <a:spcPct val="0"/>
                </a:spcBef>
                <a:buClrTx/>
                <a:buFontTx/>
                <a:buNone/>
              </a:pPr>
              <a:r>
                <a:rPr lang="en-US" altLang="x-none" sz="800">
                  <a:solidFill>
                    <a:srgbClr val="FFFFFF"/>
                  </a:solidFill>
                </a:rPr>
                <a:t>Relaxation Training for Insomnia</a:t>
              </a:r>
            </a:p>
            <a:p>
              <a:pPr algn="ctr">
                <a:spcBef>
                  <a:spcPct val="0"/>
                </a:spcBef>
                <a:buClrTx/>
                <a:buFontTx/>
                <a:buNone/>
              </a:pPr>
              <a:r>
                <a:rPr lang="en-US" altLang="x-none" sz="800">
                  <a:solidFill>
                    <a:srgbClr val="FFFFFF"/>
                  </a:solidFill>
                </a:rPr>
                <a:t>Reminiscence/Life Review Therapy for Depression</a:t>
              </a:r>
            </a:p>
            <a:p>
              <a:pPr algn="ctr">
                <a:spcBef>
                  <a:spcPct val="0"/>
                </a:spcBef>
                <a:buClrTx/>
                <a:buFontTx/>
                <a:buNone/>
              </a:pPr>
              <a:r>
                <a:rPr lang="en-US" altLang="x-none" sz="800">
                  <a:solidFill>
                    <a:srgbClr val="FFFFFF"/>
                  </a:solidFill>
                </a:rPr>
                <a:t>Schema-Focused Therapy for Borderline Personality Disorder</a:t>
              </a:r>
            </a:p>
            <a:p>
              <a:pPr algn="ctr">
                <a:spcBef>
                  <a:spcPct val="0"/>
                </a:spcBef>
                <a:buClrTx/>
                <a:buFontTx/>
                <a:buNone/>
              </a:pPr>
              <a:r>
                <a:rPr lang="en-US" altLang="x-none" sz="800">
                  <a:solidFill>
                    <a:srgbClr val="FFFFFF"/>
                  </a:solidFill>
                </a:rPr>
                <a:t>Self-Management/Self-Control Therapy for Depression</a:t>
              </a:r>
            </a:p>
            <a:p>
              <a:pPr algn="ctr">
                <a:spcBef>
                  <a:spcPct val="0"/>
                </a:spcBef>
                <a:buClrTx/>
                <a:buFontTx/>
                <a:buNone/>
              </a:pPr>
              <a:r>
                <a:rPr lang="en-US" altLang="x-none" sz="800">
                  <a:solidFill>
                    <a:srgbClr val="FFFFFF"/>
                  </a:solidFill>
                </a:rPr>
                <a:t>Self-System Therapy for Depression</a:t>
              </a:r>
            </a:p>
            <a:p>
              <a:pPr algn="ctr">
                <a:spcBef>
                  <a:spcPct val="0"/>
                </a:spcBef>
                <a:buClrTx/>
                <a:buFontTx/>
                <a:buNone/>
              </a:pPr>
              <a:r>
                <a:rPr lang="en-US" altLang="x-none" sz="800">
                  <a:solidFill>
                    <a:srgbClr val="FFFFFF"/>
                  </a:solidFill>
                </a:rPr>
                <a:t>Short-Term Psychodynamic Therapy for Depression</a:t>
              </a:r>
            </a:p>
            <a:p>
              <a:pPr algn="ctr">
                <a:spcBef>
                  <a:spcPct val="0"/>
                </a:spcBef>
                <a:buClrTx/>
                <a:buFontTx/>
                <a:buNone/>
              </a:pPr>
              <a:r>
                <a:rPr lang="en-US" altLang="x-none" sz="800">
                  <a:solidFill>
                    <a:srgbClr val="FFFFFF"/>
                  </a:solidFill>
                </a:rPr>
                <a:t>Sleep Restriction Therapy for Insomnia</a:t>
              </a:r>
            </a:p>
            <a:p>
              <a:pPr algn="ctr">
                <a:spcBef>
                  <a:spcPct val="0"/>
                </a:spcBef>
                <a:buClrTx/>
                <a:buFontTx/>
                <a:buNone/>
              </a:pPr>
              <a:r>
                <a:rPr lang="en-US" altLang="x-none" sz="800">
                  <a:solidFill>
                    <a:srgbClr val="FFFFFF"/>
                  </a:solidFill>
                </a:rPr>
                <a:t>Social Learning/Token Economy Programs for Schizophrenia</a:t>
              </a:r>
            </a:p>
            <a:p>
              <a:pPr algn="ctr">
                <a:spcBef>
                  <a:spcPct val="0"/>
                </a:spcBef>
                <a:buClrTx/>
                <a:buFontTx/>
                <a:buNone/>
              </a:pPr>
              <a:r>
                <a:rPr lang="en-US" altLang="x-none" sz="800">
                  <a:solidFill>
                    <a:srgbClr val="FFFFFF"/>
                  </a:solidFill>
                </a:rPr>
                <a:t>Social Skills Training for Schizophrenia</a:t>
              </a:r>
            </a:p>
            <a:p>
              <a:pPr algn="ctr">
                <a:spcBef>
                  <a:spcPct val="0"/>
                </a:spcBef>
                <a:buClrTx/>
                <a:buFontTx/>
                <a:buNone/>
              </a:pPr>
              <a:r>
                <a:rPr lang="en-US" altLang="x-none" sz="800">
                  <a:solidFill>
                    <a:srgbClr val="FFFFFF"/>
                  </a:solidFill>
                </a:rPr>
                <a:t>Stimulus Control Therapy for Insomnia</a:t>
              </a:r>
            </a:p>
            <a:p>
              <a:pPr algn="ctr">
                <a:spcBef>
                  <a:spcPct val="0"/>
                </a:spcBef>
                <a:buClrTx/>
                <a:buFontTx/>
                <a:buNone/>
              </a:pPr>
              <a:r>
                <a:rPr lang="en-US" altLang="x-none" sz="800">
                  <a:solidFill>
                    <a:srgbClr val="FFFFFF"/>
                  </a:solidFill>
                </a:rPr>
                <a:t>Supported Employment for Schizophrenia</a:t>
              </a:r>
            </a:p>
            <a:p>
              <a:pPr algn="ctr">
                <a:spcBef>
                  <a:spcPct val="0"/>
                </a:spcBef>
                <a:buClrTx/>
                <a:buFontTx/>
                <a:buNone/>
              </a:pPr>
              <a:r>
                <a:rPr lang="en-US" altLang="x-none" sz="800">
                  <a:solidFill>
                    <a:srgbClr val="FFFFFF"/>
                  </a:solidFill>
                </a:rPr>
                <a:t>Systematic Care for Bipolar Disorder</a:t>
              </a:r>
            </a:p>
            <a:p>
              <a:pPr algn="ctr">
                <a:spcBef>
                  <a:spcPct val="0"/>
                </a:spcBef>
                <a:buClrTx/>
                <a:buFontTx/>
                <a:buNone/>
              </a:pPr>
              <a:r>
                <a:rPr lang="en-US" altLang="x-none" sz="800">
                  <a:solidFill>
                    <a:srgbClr val="FFFFFF"/>
                  </a:solidFill>
                </a:rPr>
                <a:t>Transference-Focused Therapy for Borderline Personality Disorder</a:t>
              </a:r>
            </a:p>
          </p:txBody>
        </p:sp>
      </p:grpSp>
    </p:spTree>
    <p:extLst>
      <p:ext uri="{BB962C8B-B14F-4D97-AF65-F5344CB8AC3E}">
        <p14:creationId xmlns:p14="http://schemas.microsoft.com/office/powerpoint/2010/main" val="55574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Grp="1" noChangeArrowheads="1"/>
          </p:cNvSpPr>
          <p:nvPr>
            <p:ph type="title" idx="4294967295"/>
          </p:nvPr>
        </p:nvSpPr>
        <p:spPr>
          <a:xfrm>
            <a:off x="277091" y="228600"/>
            <a:ext cx="8686800" cy="1143000"/>
          </a:xfrm>
        </p:spPr>
        <p:txBody>
          <a:bodyPr/>
          <a:lstStyle/>
          <a:p>
            <a:pPr eaLnBrk="1" hangingPunct="1">
              <a:defRPr/>
            </a:pPr>
            <a:r>
              <a:rPr lang="en-US" altLang="x-none" dirty="0" smtClean="0">
                <a:solidFill>
                  <a:srgbClr val="FFCC00"/>
                </a:solidFill>
                <a:latin typeface="Times New Roman" charset="0"/>
                <a:ea typeface="ＭＳ Ｐゴシック" charset="-128"/>
              </a:rPr>
              <a:t>Funding in the </a:t>
            </a:r>
            <a:r>
              <a:rPr lang="en-US" altLang="x-none" dirty="0">
                <a:solidFill>
                  <a:srgbClr val="FFCC00"/>
                </a:solidFill>
                <a:latin typeface="Times New Roman" charset="0"/>
              </a:rPr>
              <a:t>US</a:t>
            </a:r>
            <a:br>
              <a:rPr lang="en-US" altLang="x-none" dirty="0">
                <a:solidFill>
                  <a:srgbClr val="FFCC00"/>
                </a:solidFill>
                <a:latin typeface="Times New Roman" charset="0"/>
              </a:rPr>
            </a:br>
            <a:r>
              <a:rPr lang="en-US" altLang="x-none" dirty="0" err="1" smtClean="0">
                <a:solidFill>
                  <a:srgbClr val="FFCC00"/>
                </a:solidFill>
                <a:latin typeface="Times New Roman" charset="0"/>
              </a:rPr>
              <a:t>Financiación</a:t>
            </a:r>
            <a:r>
              <a:rPr lang="en-US" altLang="x-none" dirty="0" smtClean="0">
                <a:solidFill>
                  <a:srgbClr val="FFCC00"/>
                </a:solidFill>
                <a:latin typeface="Times New Roman" charset="0"/>
              </a:rPr>
              <a:t> </a:t>
            </a:r>
            <a:r>
              <a:rPr lang="en-US" altLang="x-none" dirty="0" err="1" smtClean="0">
                <a:solidFill>
                  <a:srgbClr val="FFCC00"/>
                </a:solidFill>
                <a:latin typeface="Times New Roman" charset="0"/>
              </a:rPr>
              <a:t>en</a:t>
            </a:r>
            <a:r>
              <a:rPr lang="en-US" altLang="x-none" dirty="0" smtClean="0">
                <a:solidFill>
                  <a:srgbClr val="FFCC00"/>
                </a:solidFill>
                <a:latin typeface="Times New Roman" charset="0"/>
              </a:rPr>
              <a:t> E.E.U.U.</a:t>
            </a:r>
            <a:endParaRPr lang="en-US" altLang="x-none" dirty="0">
              <a:solidFill>
                <a:srgbClr val="FFCC00"/>
              </a:solidFill>
              <a:latin typeface="Times New Roman" charset="0"/>
              <a:ea typeface="ＭＳ Ｐゴシック" charset="-128"/>
            </a:endParaRPr>
          </a:p>
        </p:txBody>
      </p:sp>
      <p:sp>
        <p:nvSpPr>
          <p:cNvPr id="123906" name="Rectangle 3"/>
          <p:cNvSpPr>
            <a:spLocks noGrp="1" noChangeArrowheads="1"/>
          </p:cNvSpPr>
          <p:nvPr>
            <p:ph type="body" idx="4294967295"/>
          </p:nvPr>
        </p:nvSpPr>
        <p:spPr>
          <a:xfrm>
            <a:off x="124691" y="1752600"/>
            <a:ext cx="4142509" cy="4495800"/>
          </a:xfrm>
        </p:spPr>
        <p:txBody>
          <a:bodyPr/>
          <a:lstStyle/>
          <a:p>
            <a:pPr eaLnBrk="1" hangingPunct="1"/>
            <a:r>
              <a:rPr lang="en-US" altLang="x-none" sz="2400" dirty="0" smtClean="0">
                <a:latin typeface="Times New Roman" charset="0"/>
                <a:ea typeface="ＭＳ Ｐゴシック" charset="-128"/>
              </a:rPr>
              <a:t>DSM is out</a:t>
            </a:r>
          </a:p>
          <a:p>
            <a:pPr eaLnBrk="1" hangingPunct="1"/>
            <a:r>
              <a:rPr lang="en-US" altLang="x-none" sz="2400" dirty="0" smtClean="0">
                <a:latin typeface="Times New Roman" charset="0"/>
                <a:ea typeface="ＭＳ Ｐゴシック" charset="-128"/>
              </a:rPr>
              <a:t>Practical </a:t>
            </a:r>
            <a:r>
              <a:rPr lang="en-US" altLang="x-none" sz="2400" dirty="0">
                <a:latin typeface="Times New Roman" charset="0"/>
                <a:ea typeface="ＭＳ Ｐゴシック" charset="-128"/>
              </a:rPr>
              <a:t>effectiveness and process of change</a:t>
            </a:r>
          </a:p>
          <a:p>
            <a:pPr eaLnBrk="1" hangingPunct="1"/>
            <a:r>
              <a:rPr lang="en-US" altLang="x-none" sz="2400" dirty="0">
                <a:latin typeface="Times New Roman" charset="0"/>
                <a:ea typeface="ＭＳ Ｐゴシック" charset="-128"/>
              </a:rPr>
              <a:t>Research Domain Criteria (</a:t>
            </a:r>
            <a:r>
              <a:rPr lang="en-US" altLang="x-none" sz="2400" dirty="0" err="1">
                <a:latin typeface="Times New Roman" charset="0"/>
                <a:ea typeface="ＭＳ Ｐゴシック" charset="-128"/>
              </a:rPr>
              <a:t>RDoC</a:t>
            </a:r>
            <a:r>
              <a:rPr lang="en-US" altLang="x-none" sz="2400" dirty="0">
                <a:latin typeface="Times New Roman" charset="0"/>
                <a:ea typeface="ＭＳ Ｐゴシック" charset="-128"/>
              </a:rPr>
              <a:t>) </a:t>
            </a:r>
          </a:p>
          <a:p>
            <a:pPr lvl="1" eaLnBrk="1" hangingPunct="1"/>
            <a:r>
              <a:rPr lang="en-US" altLang="x-none" sz="2000" dirty="0">
                <a:latin typeface="Times New Roman" charset="0"/>
                <a:ea typeface="ＭＳ Ｐゴシック" charset="-128"/>
              </a:rPr>
              <a:t>Negative Valence </a:t>
            </a:r>
            <a:r>
              <a:rPr lang="en-US" altLang="x-none" sz="2000" dirty="0" smtClean="0">
                <a:latin typeface="Times New Roman" charset="0"/>
                <a:ea typeface="ＭＳ Ｐゴシック" charset="-128"/>
              </a:rPr>
              <a:t>Systems, Positive </a:t>
            </a:r>
            <a:r>
              <a:rPr lang="en-US" altLang="x-none" sz="2000" dirty="0">
                <a:latin typeface="Times New Roman" charset="0"/>
                <a:ea typeface="ＭＳ Ｐゴシック" charset="-128"/>
              </a:rPr>
              <a:t>Valence </a:t>
            </a:r>
            <a:r>
              <a:rPr lang="en-US" altLang="x-none" sz="2000" dirty="0" smtClean="0">
                <a:latin typeface="Times New Roman" charset="0"/>
                <a:ea typeface="ＭＳ Ｐゴシック" charset="-128"/>
              </a:rPr>
              <a:t>Systems, Cognitive Systems, Systems </a:t>
            </a:r>
            <a:r>
              <a:rPr lang="en-US" altLang="x-none" sz="2000" dirty="0">
                <a:latin typeface="Times New Roman" charset="0"/>
                <a:ea typeface="ＭＳ Ｐゴシック" charset="-128"/>
              </a:rPr>
              <a:t>for Social Process, and </a:t>
            </a:r>
            <a:r>
              <a:rPr lang="en-US" altLang="x-none" sz="2000" dirty="0" smtClean="0">
                <a:latin typeface="Times New Roman" charset="0"/>
                <a:ea typeface="ＭＳ Ｐゴシック" charset="-128"/>
              </a:rPr>
              <a:t>      Arousal </a:t>
            </a:r>
            <a:r>
              <a:rPr lang="en-US" altLang="x-none" sz="2000" dirty="0">
                <a:latin typeface="Times New Roman" charset="0"/>
                <a:ea typeface="ＭＳ Ｐゴシック" charset="-128"/>
              </a:rPr>
              <a:t>&amp; Regulatory Systems.</a:t>
            </a:r>
          </a:p>
          <a:p>
            <a:pPr eaLnBrk="1" hangingPunct="1"/>
            <a:r>
              <a:rPr lang="en-US" altLang="x-none" sz="2400" dirty="0">
                <a:latin typeface="Times New Roman" charset="0"/>
                <a:ea typeface="ＭＳ Ｐゴシック" charset="-128"/>
              </a:rPr>
              <a:t>A major step forward, if we can use it </a:t>
            </a:r>
            <a:r>
              <a:rPr lang="mr-IN" altLang="x-none" sz="2400" dirty="0">
                <a:latin typeface="Times New Roman" charset="0"/>
                <a:ea typeface="ＭＳ Ｐゴシック" charset="-128"/>
              </a:rPr>
              <a:t>…</a:t>
            </a:r>
            <a:r>
              <a:rPr lang="en-US" altLang="x-none" sz="2400" dirty="0">
                <a:latin typeface="Times New Roman" charset="0"/>
                <a:ea typeface="ＭＳ Ｐゴシック" charset="-128"/>
              </a:rPr>
              <a:t>.</a:t>
            </a:r>
          </a:p>
        </p:txBody>
      </p:sp>
      <p:sp>
        <p:nvSpPr>
          <p:cNvPr id="4" name="Rectangle 3"/>
          <p:cNvSpPr txBox="1">
            <a:spLocks noChangeArrowheads="1"/>
          </p:cNvSpPr>
          <p:nvPr/>
        </p:nvSpPr>
        <p:spPr bwMode="auto">
          <a:xfrm>
            <a:off x="4572000" y="1752600"/>
            <a:ext cx="4371109"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9pPr>
          </a:lstStyle>
          <a:p>
            <a:pPr eaLnBrk="1" hangingPunct="1"/>
            <a:r>
              <a:rPr lang="en-US" altLang="x-none" sz="2400" kern="0" dirty="0" smtClean="0">
                <a:latin typeface="Times New Roman" charset="0"/>
              </a:rPr>
              <a:t>DSM </a:t>
            </a:r>
            <a:r>
              <a:rPr lang="en-US" altLang="x-none" sz="2400" kern="0" dirty="0" err="1">
                <a:latin typeface="Times New Roman" charset="0"/>
              </a:rPr>
              <a:t>está</a:t>
            </a:r>
            <a:r>
              <a:rPr lang="en-US" altLang="x-none" sz="2400" kern="0" dirty="0">
                <a:latin typeface="Times New Roman" charset="0"/>
              </a:rPr>
              <a:t> </a:t>
            </a:r>
            <a:r>
              <a:rPr lang="en-US" altLang="x-none" sz="2400" kern="0" dirty="0" err="1" smtClean="0">
                <a:latin typeface="Times New Roman" charset="0"/>
              </a:rPr>
              <a:t>fuera</a:t>
            </a:r>
            <a:endParaRPr lang="en-US" altLang="x-none" sz="2400" kern="0" dirty="0" smtClean="0">
              <a:latin typeface="Times New Roman" charset="0"/>
            </a:endParaRPr>
          </a:p>
          <a:p>
            <a:pPr eaLnBrk="1" hangingPunct="1"/>
            <a:r>
              <a:rPr lang="en-US" altLang="x-none" sz="2400" kern="0" dirty="0" err="1" smtClean="0">
                <a:latin typeface="Times New Roman" charset="0"/>
              </a:rPr>
              <a:t>Efectividad</a:t>
            </a:r>
            <a:r>
              <a:rPr lang="en-US" altLang="x-none" sz="2400" kern="0" dirty="0" smtClean="0">
                <a:latin typeface="Times New Roman" charset="0"/>
              </a:rPr>
              <a:t> </a:t>
            </a:r>
            <a:r>
              <a:rPr lang="en-US" altLang="x-none" sz="2400" kern="0" dirty="0" err="1">
                <a:latin typeface="Times New Roman" charset="0"/>
              </a:rPr>
              <a:t>práctica</a:t>
            </a:r>
            <a:r>
              <a:rPr lang="en-US" altLang="x-none" sz="2400" kern="0" dirty="0">
                <a:latin typeface="Times New Roman" charset="0"/>
              </a:rPr>
              <a:t> y </a:t>
            </a:r>
            <a:r>
              <a:rPr lang="en-US" altLang="x-none" sz="2400" kern="0" dirty="0" err="1">
                <a:latin typeface="Times New Roman" charset="0"/>
              </a:rPr>
              <a:t>proceso</a:t>
            </a:r>
            <a:r>
              <a:rPr lang="en-US" altLang="x-none" sz="2400" kern="0" dirty="0">
                <a:latin typeface="Times New Roman" charset="0"/>
              </a:rPr>
              <a:t> de </a:t>
            </a:r>
            <a:r>
              <a:rPr lang="en-US" altLang="x-none" sz="2400" kern="0" dirty="0" err="1" smtClean="0">
                <a:latin typeface="Times New Roman" charset="0"/>
              </a:rPr>
              <a:t>cambio</a:t>
            </a:r>
            <a:endParaRPr lang="en-US" altLang="x-none" sz="2400" kern="0" dirty="0" smtClean="0">
              <a:latin typeface="Times New Roman" charset="0"/>
            </a:endParaRPr>
          </a:p>
          <a:p>
            <a:pPr eaLnBrk="1" hangingPunct="1"/>
            <a:r>
              <a:rPr lang="en-US" altLang="x-none" sz="2400" kern="0" dirty="0" err="1" smtClean="0">
                <a:latin typeface="Times New Roman" charset="0"/>
              </a:rPr>
              <a:t>Criterios</a:t>
            </a:r>
            <a:r>
              <a:rPr lang="en-US" altLang="x-none" sz="2400" kern="0" dirty="0" smtClean="0">
                <a:latin typeface="Times New Roman" charset="0"/>
              </a:rPr>
              <a:t> del </a:t>
            </a:r>
            <a:r>
              <a:rPr lang="en-US" altLang="x-none" sz="2400" kern="0" dirty="0" err="1">
                <a:latin typeface="Times New Roman" charset="0"/>
              </a:rPr>
              <a:t>dominio</a:t>
            </a:r>
            <a:r>
              <a:rPr lang="en-US" altLang="x-none" sz="2400" kern="0" dirty="0">
                <a:latin typeface="Times New Roman" charset="0"/>
              </a:rPr>
              <a:t> de </a:t>
            </a:r>
            <a:r>
              <a:rPr lang="en-US" altLang="x-none" sz="2400" kern="0" dirty="0" err="1">
                <a:latin typeface="Times New Roman" charset="0"/>
              </a:rPr>
              <a:t>investigación</a:t>
            </a:r>
            <a:r>
              <a:rPr lang="en-US" altLang="x-none" sz="2400" kern="0" dirty="0">
                <a:latin typeface="Times New Roman" charset="0"/>
              </a:rPr>
              <a:t> (</a:t>
            </a:r>
            <a:r>
              <a:rPr lang="en-US" altLang="x-none" sz="2400" kern="0" dirty="0" err="1">
                <a:latin typeface="Times New Roman" charset="0"/>
              </a:rPr>
              <a:t>RDoC</a:t>
            </a:r>
            <a:r>
              <a:rPr lang="en-US" altLang="x-none" sz="2400" kern="0" dirty="0" smtClean="0">
                <a:latin typeface="Times New Roman" charset="0"/>
              </a:rPr>
              <a:t>)</a:t>
            </a:r>
          </a:p>
          <a:p>
            <a:pPr lvl="1" eaLnBrk="1" hangingPunct="1"/>
            <a:r>
              <a:rPr lang="en-US" altLang="x-none" sz="2000" kern="0" dirty="0" err="1" smtClean="0">
                <a:latin typeface="Times New Roman" charset="0"/>
              </a:rPr>
              <a:t>Sistemas</a:t>
            </a:r>
            <a:r>
              <a:rPr lang="en-US" altLang="x-none" sz="2000" kern="0" dirty="0" smtClean="0">
                <a:latin typeface="Times New Roman" charset="0"/>
              </a:rPr>
              <a:t> </a:t>
            </a:r>
            <a:r>
              <a:rPr lang="en-US" altLang="x-none" sz="2000" kern="0" dirty="0">
                <a:latin typeface="Times New Roman" charset="0"/>
              </a:rPr>
              <a:t>de Valencia </a:t>
            </a:r>
            <a:r>
              <a:rPr lang="en-US" altLang="x-none" sz="2000" kern="0" dirty="0" err="1" smtClean="0">
                <a:latin typeface="Times New Roman" charset="0"/>
              </a:rPr>
              <a:t>Negativa</a:t>
            </a:r>
            <a:r>
              <a:rPr lang="en-US" altLang="x-none" sz="2000" kern="0" dirty="0" smtClean="0">
                <a:latin typeface="Times New Roman" charset="0"/>
              </a:rPr>
              <a:t>, </a:t>
            </a:r>
            <a:r>
              <a:rPr lang="en-US" altLang="x-none" sz="2000" kern="0" dirty="0" err="1">
                <a:latin typeface="Times New Roman" charset="0"/>
              </a:rPr>
              <a:t>Sistemas</a:t>
            </a:r>
            <a:r>
              <a:rPr lang="en-US" altLang="x-none" sz="2000" kern="0" dirty="0">
                <a:latin typeface="Times New Roman" charset="0"/>
              </a:rPr>
              <a:t> de Valencia </a:t>
            </a:r>
            <a:r>
              <a:rPr lang="en-US" altLang="x-none" sz="2000" kern="0" dirty="0" err="1" smtClean="0">
                <a:latin typeface="Times New Roman" charset="0"/>
              </a:rPr>
              <a:t>Positiva</a:t>
            </a:r>
            <a:r>
              <a:rPr lang="en-US" altLang="x-none" sz="2000" kern="0" dirty="0" smtClean="0">
                <a:latin typeface="Times New Roman" charset="0"/>
              </a:rPr>
              <a:t>, </a:t>
            </a:r>
            <a:r>
              <a:rPr lang="en-US" altLang="x-none" sz="2000" kern="0" dirty="0" err="1">
                <a:latin typeface="Times New Roman" charset="0"/>
              </a:rPr>
              <a:t>Sistemas</a:t>
            </a:r>
            <a:r>
              <a:rPr lang="en-US" altLang="x-none" sz="2000" kern="0" dirty="0">
                <a:latin typeface="Times New Roman" charset="0"/>
              </a:rPr>
              <a:t> </a:t>
            </a:r>
            <a:r>
              <a:rPr lang="en-US" altLang="x-none" sz="2000" kern="0" dirty="0" err="1">
                <a:latin typeface="Times New Roman" charset="0"/>
              </a:rPr>
              <a:t>Cognitivos</a:t>
            </a:r>
            <a:r>
              <a:rPr lang="en-US" altLang="x-none" sz="2000" kern="0" dirty="0">
                <a:latin typeface="Times New Roman" charset="0"/>
              </a:rPr>
              <a:t>, </a:t>
            </a:r>
            <a:r>
              <a:rPr lang="en-US" altLang="x-none" sz="2000" kern="0" dirty="0" err="1">
                <a:latin typeface="Times New Roman" charset="0"/>
              </a:rPr>
              <a:t>Sistemas</a:t>
            </a:r>
            <a:r>
              <a:rPr lang="en-US" altLang="x-none" sz="2000" kern="0" dirty="0">
                <a:latin typeface="Times New Roman" charset="0"/>
              </a:rPr>
              <a:t> para </a:t>
            </a:r>
            <a:r>
              <a:rPr lang="en-US" altLang="x-none" sz="2000" kern="0" dirty="0" err="1">
                <a:latin typeface="Times New Roman" charset="0"/>
              </a:rPr>
              <a:t>Procesos</a:t>
            </a:r>
            <a:r>
              <a:rPr lang="en-US" altLang="x-none" sz="2000" kern="0" dirty="0">
                <a:latin typeface="Times New Roman" charset="0"/>
              </a:rPr>
              <a:t> </a:t>
            </a:r>
            <a:r>
              <a:rPr lang="en-US" altLang="x-none" sz="2000" kern="0" dirty="0" err="1" smtClean="0">
                <a:latin typeface="Times New Roman" charset="0"/>
              </a:rPr>
              <a:t>Sociales</a:t>
            </a:r>
            <a:r>
              <a:rPr lang="en-US" altLang="x-none" sz="2000" kern="0" dirty="0" smtClean="0">
                <a:latin typeface="Times New Roman" charset="0"/>
              </a:rPr>
              <a:t>, </a:t>
            </a:r>
            <a:r>
              <a:rPr lang="en-US" altLang="x-none" sz="2000" kern="0" dirty="0">
                <a:latin typeface="Times New Roman" charset="0"/>
              </a:rPr>
              <a:t>y </a:t>
            </a:r>
            <a:r>
              <a:rPr lang="en-US" altLang="x-none" sz="2000" kern="0" dirty="0" err="1">
                <a:latin typeface="Times New Roman" charset="0"/>
              </a:rPr>
              <a:t>Sistemas</a:t>
            </a:r>
            <a:r>
              <a:rPr lang="en-US" altLang="x-none" sz="2000" kern="0" dirty="0">
                <a:latin typeface="Times New Roman" charset="0"/>
              </a:rPr>
              <a:t> de Arousal y </a:t>
            </a:r>
            <a:r>
              <a:rPr lang="en-US" altLang="x-none" sz="2000" kern="0" dirty="0" err="1">
                <a:latin typeface="Times New Roman" charset="0"/>
              </a:rPr>
              <a:t>Regulatorios</a:t>
            </a:r>
            <a:r>
              <a:rPr lang="en-US" altLang="x-none" sz="2000" kern="0" dirty="0" smtClean="0">
                <a:latin typeface="Times New Roman" charset="0"/>
              </a:rPr>
              <a:t>.</a:t>
            </a:r>
          </a:p>
          <a:p>
            <a:pPr eaLnBrk="1" hangingPunct="1"/>
            <a:r>
              <a:rPr lang="en-US" altLang="x-none" sz="2400" kern="0" dirty="0" smtClean="0">
                <a:latin typeface="Times New Roman" charset="0"/>
              </a:rPr>
              <a:t>Un </a:t>
            </a:r>
            <a:r>
              <a:rPr lang="en-US" altLang="x-none" sz="2400" kern="0" dirty="0">
                <a:latin typeface="Times New Roman" charset="0"/>
              </a:rPr>
              <a:t>gran </a:t>
            </a:r>
            <a:r>
              <a:rPr lang="en-US" altLang="x-none" sz="2400" kern="0" dirty="0" err="1">
                <a:latin typeface="Times New Roman" charset="0"/>
              </a:rPr>
              <a:t>paso</a:t>
            </a:r>
            <a:r>
              <a:rPr lang="en-US" altLang="x-none" sz="2400" kern="0" dirty="0">
                <a:latin typeface="Times New Roman" charset="0"/>
              </a:rPr>
              <a:t> </a:t>
            </a:r>
            <a:r>
              <a:rPr lang="en-US" altLang="x-none" sz="2400" kern="0" dirty="0" err="1">
                <a:latin typeface="Times New Roman" charset="0"/>
              </a:rPr>
              <a:t>adelante</a:t>
            </a:r>
            <a:r>
              <a:rPr lang="en-US" altLang="x-none" sz="2400" kern="0" dirty="0">
                <a:latin typeface="Times New Roman" charset="0"/>
              </a:rPr>
              <a:t>, </a:t>
            </a:r>
            <a:r>
              <a:rPr lang="en-US" altLang="x-none" sz="2400" kern="0" dirty="0" err="1">
                <a:latin typeface="Times New Roman" charset="0"/>
              </a:rPr>
              <a:t>si</a:t>
            </a:r>
            <a:r>
              <a:rPr lang="en-US" altLang="x-none" sz="2400" kern="0" dirty="0">
                <a:latin typeface="Times New Roman" charset="0"/>
              </a:rPr>
              <a:t> </a:t>
            </a:r>
            <a:r>
              <a:rPr lang="en-US" altLang="x-none" sz="2400" kern="0" dirty="0" err="1">
                <a:latin typeface="Times New Roman" charset="0"/>
              </a:rPr>
              <a:t>podemos</a:t>
            </a:r>
            <a:r>
              <a:rPr lang="en-US" altLang="x-none" sz="2400" kern="0" dirty="0">
                <a:latin typeface="Times New Roman" charset="0"/>
              </a:rPr>
              <a:t> </a:t>
            </a:r>
            <a:r>
              <a:rPr lang="en-US" altLang="x-none" sz="2400" kern="0" dirty="0" err="1">
                <a:latin typeface="Times New Roman" charset="0"/>
              </a:rPr>
              <a:t>usarlo</a:t>
            </a:r>
            <a:r>
              <a:rPr lang="en-US" altLang="x-none" sz="2400" kern="0" dirty="0">
                <a:latin typeface="Times New Roman" charset="0"/>
              </a:rPr>
              <a:t> ....</a:t>
            </a:r>
          </a:p>
        </p:txBody>
      </p:sp>
    </p:spTree>
    <p:extLst>
      <p:ext uri="{BB962C8B-B14F-4D97-AF65-F5344CB8AC3E}">
        <p14:creationId xmlns:p14="http://schemas.microsoft.com/office/powerpoint/2010/main" val="10058360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3" descr="3245894462_7a2e09690a_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228600" y="2743200"/>
            <a:ext cx="8686800" cy="4038600"/>
            <a:chOff x="228600" y="2743200"/>
            <a:chExt cx="8686800" cy="4038600"/>
          </a:xfrm>
        </p:grpSpPr>
        <p:sp>
          <p:nvSpPr>
            <p:cNvPr id="5" name="TextBox 4"/>
            <p:cNvSpPr txBox="1">
              <a:spLocks noChangeArrowheads="1"/>
            </p:cNvSpPr>
            <p:nvPr/>
          </p:nvSpPr>
          <p:spPr bwMode="auto">
            <a:xfrm>
              <a:off x="228600" y="4919663"/>
              <a:ext cx="8686800"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lr>
                  <a:schemeClr val="tx2"/>
                </a:buClr>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lr>
                  <a:schemeClr val="tx2"/>
                </a:buClr>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9pPr>
            </a:lstStyle>
            <a:p>
              <a:pPr eaLnBrk="1" hangingPunct="1">
                <a:spcBef>
                  <a:spcPct val="0"/>
                </a:spcBef>
                <a:buClrTx/>
                <a:buFontTx/>
                <a:buNone/>
              </a:pPr>
              <a:r>
                <a:rPr lang="en-US" altLang="en-US" sz="2300" dirty="0"/>
                <a:t>“</a:t>
              </a:r>
              <a:r>
                <a:rPr lang="en-US" altLang="x-none" sz="2300" dirty="0"/>
                <a:t>An empirical, principle-focused approach that is sensitive to the context and functions of psychological phenomena, not just their form; seeking the construction of broad, flexible and effective repertoires over an eliminative approach to narrowly defined problems, </a:t>
              </a:r>
              <a:r>
                <a:rPr lang="is-IS" altLang="x-none" sz="2300" dirty="0"/>
                <a:t>… </a:t>
              </a:r>
              <a:r>
                <a:rPr lang="en-US" altLang="x-none" sz="2300" dirty="0"/>
                <a:t>for clinicians as well as clients.</a:t>
              </a:r>
              <a:r>
                <a:rPr lang="en-US" altLang="en-US" sz="2300" dirty="0"/>
                <a:t>”</a:t>
              </a:r>
              <a:r>
                <a:rPr lang="en-US" altLang="x-none" sz="2300" dirty="0"/>
                <a:t> (Hayes, 2004)</a:t>
              </a:r>
            </a:p>
          </p:txBody>
        </p:sp>
        <p:sp>
          <p:nvSpPr>
            <p:cNvPr id="2" name="TextBox 1"/>
            <p:cNvSpPr txBox="1"/>
            <p:nvPr/>
          </p:nvSpPr>
          <p:spPr>
            <a:xfrm>
              <a:off x="304800" y="2743200"/>
              <a:ext cx="8153400" cy="1754326"/>
            </a:xfrm>
            <a:prstGeom prst="rect">
              <a:avLst/>
            </a:prstGeom>
            <a:noFill/>
          </p:spPr>
          <p:txBody>
            <a:bodyPr wrap="square" rtlCol="0">
              <a:spAutoFit/>
            </a:bodyPr>
            <a:lstStyle/>
            <a:p>
              <a:r>
                <a:rPr lang="en-US" dirty="0"/>
                <a:t/>
              </a:r>
              <a:br>
                <a:rPr lang="en-US" dirty="0"/>
              </a:br>
              <a:r>
                <a:rPr lang="en-US" dirty="0"/>
                <a:t>"Un </a:t>
              </a:r>
              <a:r>
                <a:rPr lang="en-US" dirty="0" err="1"/>
                <a:t>enfoque</a:t>
              </a:r>
              <a:r>
                <a:rPr lang="en-US" dirty="0"/>
                <a:t> </a:t>
              </a:r>
              <a:r>
                <a:rPr lang="en-US" dirty="0" err="1"/>
                <a:t>empírico</a:t>
              </a:r>
              <a:r>
                <a:rPr lang="en-US" dirty="0"/>
                <a:t>, </a:t>
              </a:r>
              <a:r>
                <a:rPr lang="en-US" dirty="0" err="1"/>
                <a:t>centrado</a:t>
              </a:r>
              <a:r>
                <a:rPr lang="en-US" dirty="0"/>
                <a:t> </a:t>
              </a:r>
              <a:r>
                <a:rPr lang="en-US" dirty="0" err="1"/>
                <a:t>en</a:t>
              </a:r>
              <a:r>
                <a:rPr lang="en-US" dirty="0"/>
                <a:t> </a:t>
              </a:r>
              <a:r>
                <a:rPr lang="en-US" dirty="0" err="1"/>
                <a:t>los</a:t>
              </a:r>
              <a:r>
                <a:rPr lang="en-US" dirty="0"/>
                <a:t> </a:t>
              </a:r>
              <a:r>
                <a:rPr lang="en-US" dirty="0" err="1"/>
                <a:t>principios</a:t>
              </a:r>
              <a:r>
                <a:rPr lang="en-US" dirty="0"/>
                <a:t>, que </a:t>
              </a:r>
              <a:r>
                <a:rPr lang="en-US" dirty="0" err="1"/>
                <a:t>es</a:t>
              </a:r>
              <a:r>
                <a:rPr lang="en-US" dirty="0"/>
                <a:t> sensible al </a:t>
              </a:r>
              <a:r>
                <a:rPr lang="en-US" dirty="0" err="1"/>
                <a:t>contexto</a:t>
              </a:r>
              <a:r>
                <a:rPr lang="en-US" dirty="0"/>
                <a:t> y las </a:t>
              </a:r>
              <a:r>
                <a:rPr lang="en-US" dirty="0" err="1"/>
                <a:t>funciones</a:t>
              </a:r>
              <a:r>
                <a:rPr lang="en-US" dirty="0"/>
                <a:t> de </a:t>
              </a:r>
              <a:r>
                <a:rPr lang="en-US" dirty="0" err="1"/>
                <a:t>los</a:t>
              </a:r>
              <a:r>
                <a:rPr lang="en-US" dirty="0"/>
                <a:t> </a:t>
              </a:r>
              <a:r>
                <a:rPr lang="en-US" dirty="0" err="1"/>
                <a:t>fenómenos</a:t>
              </a:r>
              <a:r>
                <a:rPr lang="en-US" dirty="0"/>
                <a:t> </a:t>
              </a:r>
              <a:r>
                <a:rPr lang="en-US" dirty="0" err="1"/>
                <a:t>psicológicos</a:t>
              </a:r>
              <a:r>
                <a:rPr lang="en-US" dirty="0"/>
                <a:t>, no </a:t>
              </a:r>
              <a:r>
                <a:rPr lang="en-US" dirty="0" err="1"/>
                <a:t>sólo</a:t>
              </a:r>
              <a:r>
                <a:rPr lang="en-US" dirty="0"/>
                <a:t> </a:t>
              </a:r>
              <a:r>
                <a:rPr lang="en-US" dirty="0" err="1"/>
                <a:t>su</a:t>
              </a:r>
              <a:r>
                <a:rPr lang="en-US" dirty="0"/>
                <a:t> forma; </a:t>
              </a:r>
              <a:r>
                <a:rPr lang="en-US" dirty="0" err="1"/>
                <a:t>Buscando</a:t>
              </a:r>
              <a:r>
                <a:rPr lang="en-US" dirty="0"/>
                <a:t> la </a:t>
              </a:r>
              <a:r>
                <a:rPr lang="en-US" dirty="0" err="1"/>
                <a:t>construcción</a:t>
              </a:r>
              <a:r>
                <a:rPr lang="en-US" dirty="0"/>
                <a:t> de </a:t>
              </a:r>
              <a:r>
                <a:rPr lang="en-US" dirty="0" err="1"/>
                <a:t>repertorios</a:t>
              </a:r>
              <a:r>
                <a:rPr lang="en-US" dirty="0"/>
                <a:t> </a:t>
              </a:r>
              <a:r>
                <a:rPr lang="en-US" dirty="0" err="1"/>
                <a:t>amplios</a:t>
              </a:r>
              <a:r>
                <a:rPr lang="en-US" dirty="0"/>
                <a:t>, flexibles y </a:t>
              </a:r>
              <a:r>
                <a:rPr lang="en-US" dirty="0" err="1"/>
                <a:t>eficaces</a:t>
              </a:r>
              <a:r>
                <a:rPr lang="en-US" dirty="0"/>
                <a:t> </a:t>
              </a:r>
              <a:r>
                <a:rPr lang="en-US" dirty="0" err="1"/>
                <a:t>sobre</a:t>
              </a:r>
              <a:r>
                <a:rPr lang="en-US" dirty="0"/>
                <a:t> un </a:t>
              </a:r>
              <a:r>
                <a:rPr lang="en-US" dirty="0" err="1"/>
                <a:t>enfoque</a:t>
              </a:r>
              <a:r>
                <a:rPr lang="en-US" dirty="0"/>
                <a:t> </a:t>
              </a:r>
              <a:r>
                <a:rPr lang="en-US" dirty="0" err="1"/>
                <a:t>eliminativo</a:t>
              </a:r>
              <a:r>
                <a:rPr lang="en-US" dirty="0"/>
                <a:t> de </a:t>
              </a:r>
              <a:r>
                <a:rPr lang="en-US" dirty="0" err="1"/>
                <a:t>los</a:t>
              </a:r>
              <a:r>
                <a:rPr lang="en-US" dirty="0"/>
                <a:t> </a:t>
              </a:r>
              <a:r>
                <a:rPr lang="en-US" dirty="0" err="1"/>
                <a:t>problemas</a:t>
              </a:r>
              <a:r>
                <a:rPr lang="en-US" dirty="0"/>
                <a:t> </a:t>
              </a:r>
              <a:r>
                <a:rPr lang="en-US" dirty="0" err="1"/>
                <a:t>estrechamente</a:t>
              </a:r>
              <a:r>
                <a:rPr lang="en-US" dirty="0"/>
                <a:t> </a:t>
              </a:r>
              <a:r>
                <a:rPr lang="en-US" dirty="0" err="1"/>
                <a:t>definidos</a:t>
              </a:r>
              <a:r>
                <a:rPr lang="en-US" dirty="0"/>
                <a:t>, ... </a:t>
              </a:r>
              <a:r>
                <a:rPr lang="en-US" dirty="0" err="1"/>
                <a:t>tanto</a:t>
              </a:r>
              <a:r>
                <a:rPr lang="en-US" dirty="0"/>
                <a:t> para </a:t>
              </a:r>
              <a:r>
                <a:rPr lang="en-US" dirty="0" err="1"/>
                <a:t>los</a:t>
              </a:r>
              <a:r>
                <a:rPr lang="en-US" dirty="0"/>
                <a:t> </a:t>
              </a:r>
              <a:r>
                <a:rPr lang="en-US" dirty="0" err="1"/>
                <a:t>clínicos</a:t>
              </a:r>
              <a:r>
                <a:rPr lang="en-US" dirty="0"/>
                <a:t> </a:t>
              </a:r>
              <a:r>
                <a:rPr lang="en-US" dirty="0" err="1"/>
                <a:t>como</a:t>
              </a:r>
              <a:r>
                <a:rPr lang="en-US" dirty="0"/>
                <a:t> para </a:t>
              </a:r>
              <a:r>
                <a:rPr lang="en-US" dirty="0" err="1"/>
                <a:t>los</a:t>
              </a:r>
              <a:r>
                <a:rPr lang="en-US" dirty="0"/>
                <a:t> </a:t>
              </a:r>
              <a:r>
                <a:rPr lang="en-US" dirty="0" err="1"/>
                <a:t>clientes</a:t>
              </a:r>
              <a:r>
                <a:rPr lang="en-US" dirty="0"/>
                <a:t> "</a:t>
              </a:r>
            </a:p>
          </p:txBody>
        </p:sp>
      </p:grpSp>
    </p:spTree>
    <p:extLst>
      <p:ext uri="{BB962C8B-B14F-4D97-AF65-F5344CB8AC3E}">
        <p14:creationId xmlns:p14="http://schemas.microsoft.com/office/powerpoint/2010/main" val="1539166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6" descr="http://cdn.slashgear.com/wp-content/uploads/2008/09/brick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981200"/>
            <a:ext cx="5257800" cy="447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838200" y="76200"/>
            <a:ext cx="7620000" cy="1935163"/>
          </a:xfrm>
          <a:prstGeom prst="rect">
            <a:avLst/>
          </a:prstGeom>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defRPr/>
            </a:pPr>
            <a:r>
              <a:rPr lang="en-US" altLang="x-none" sz="3200" dirty="0" smtClean="0">
                <a:solidFill>
                  <a:srgbClr val="FFCC00"/>
                </a:solidFill>
                <a:effectLst>
                  <a:outerShdw blurRad="38100" dist="38100" dir="2700000" algn="tl">
                    <a:srgbClr val="000000"/>
                  </a:outerShdw>
                </a:effectLst>
                <a:latin typeface="Times New Roman" charset="0"/>
                <a:ea typeface="Times New Roman" charset="0"/>
                <a:cs typeface="Times New Roman" charset="0"/>
              </a:rPr>
              <a:t>Changeable Processes Linked to Procedures</a:t>
            </a:r>
          </a:p>
          <a:p>
            <a:pPr algn="ctr" eaLnBrk="1" hangingPunct="1">
              <a:defRPr/>
            </a:pPr>
            <a:r>
              <a:rPr lang="en-US" altLang="x-none" sz="3200" dirty="0" err="1">
                <a:solidFill>
                  <a:srgbClr val="FFCC00"/>
                </a:solidFill>
                <a:effectLst>
                  <a:outerShdw blurRad="38100" dist="38100" dir="2700000" algn="tl">
                    <a:srgbClr val="000000"/>
                  </a:outerShdw>
                </a:effectLst>
                <a:latin typeface="Times New Roman" charset="0"/>
                <a:ea typeface="Times New Roman" charset="0"/>
                <a:cs typeface="Times New Roman" charset="0"/>
              </a:rPr>
              <a:t>Procesos</a:t>
            </a:r>
            <a:r>
              <a:rPr lang="en-US" altLang="x-none" sz="3200" dirty="0">
                <a:solidFill>
                  <a:srgbClr val="FFCC00"/>
                </a:solidFill>
                <a:effectLst>
                  <a:outerShdw blurRad="38100" dist="38100" dir="2700000" algn="tl">
                    <a:srgbClr val="000000"/>
                  </a:outerShdw>
                </a:effectLst>
                <a:latin typeface="Times New Roman" charset="0"/>
                <a:ea typeface="Times New Roman" charset="0"/>
                <a:cs typeface="Times New Roman" charset="0"/>
              </a:rPr>
              <a:t> </a:t>
            </a:r>
            <a:r>
              <a:rPr lang="en-US" altLang="x-none" sz="3200" dirty="0" err="1" smtClean="0">
                <a:solidFill>
                  <a:srgbClr val="FFCC00"/>
                </a:solidFill>
                <a:effectLst>
                  <a:outerShdw blurRad="38100" dist="38100" dir="2700000" algn="tl">
                    <a:srgbClr val="000000"/>
                  </a:outerShdw>
                </a:effectLst>
                <a:latin typeface="Times New Roman" charset="0"/>
                <a:ea typeface="Times New Roman" charset="0"/>
                <a:cs typeface="Times New Roman" charset="0"/>
              </a:rPr>
              <a:t>cambiantes</a:t>
            </a:r>
            <a:r>
              <a:rPr lang="en-US" altLang="x-none" sz="3200" dirty="0" smtClean="0">
                <a:solidFill>
                  <a:srgbClr val="FFCC00"/>
                </a:solidFill>
                <a:effectLst>
                  <a:outerShdw blurRad="38100" dist="38100" dir="2700000" algn="tl">
                    <a:srgbClr val="000000"/>
                  </a:outerShdw>
                </a:effectLst>
                <a:latin typeface="Times New Roman" charset="0"/>
                <a:ea typeface="Times New Roman" charset="0"/>
                <a:cs typeface="Times New Roman" charset="0"/>
              </a:rPr>
              <a:t> </a:t>
            </a:r>
            <a:r>
              <a:rPr lang="en-US" altLang="x-none" sz="3200" dirty="0" err="1">
                <a:solidFill>
                  <a:srgbClr val="FFCC00"/>
                </a:solidFill>
                <a:effectLst>
                  <a:outerShdw blurRad="38100" dist="38100" dir="2700000" algn="tl">
                    <a:srgbClr val="000000"/>
                  </a:outerShdw>
                </a:effectLst>
                <a:latin typeface="Times New Roman" charset="0"/>
                <a:ea typeface="Times New Roman" charset="0"/>
                <a:cs typeface="Times New Roman" charset="0"/>
              </a:rPr>
              <a:t>vinculados</a:t>
            </a:r>
            <a:r>
              <a:rPr lang="en-US" altLang="x-none" sz="3200" dirty="0">
                <a:solidFill>
                  <a:srgbClr val="FFCC00"/>
                </a:solidFill>
                <a:effectLst>
                  <a:outerShdw blurRad="38100" dist="38100" dir="2700000" algn="tl">
                    <a:srgbClr val="000000"/>
                  </a:outerShdw>
                </a:effectLst>
                <a:latin typeface="Times New Roman" charset="0"/>
                <a:ea typeface="Times New Roman" charset="0"/>
                <a:cs typeface="Times New Roman" charset="0"/>
              </a:rPr>
              <a:t> a </a:t>
            </a:r>
            <a:r>
              <a:rPr lang="en-US" altLang="x-none" sz="3200" dirty="0" err="1">
                <a:solidFill>
                  <a:srgbClr val="FFCC00"/>
                </a:solidFill>
                <a:effectLst>
                  <a:outerShdw blurRad="38100" dist="38100" dir="2700000" algn="tl">
                    <a:srgbClr val="000000"/>
                  </a:outerShdw>
                </a:effectLst>
                <a:latin typeface="Times New Roman" charset="0"/>
                <a:ea typeface="Times New Roman" charset="0"/>
                <a:cs typeface="Times New Roman" charset="0"/>
              </a:rPr>
              <a:t>procedimientos</a:t>
            </a:r>
            <a:endParaRPr lang="en-US" altLang="x-none" sz="3200" dirty="0" smtClean="0">
              <a:solidFill>
                <a:srgbClr val="FFCC00"/>
              </a:solidFill>
              <a:effectLst>
                <a:outerShdw blurRad="38100" dist="38100" dir="2700000" algn="tl">
                  <a:srgbClr val="000000"/>
                </a:outerShdw>
              </a:effectLst>
              <a:latin typeface="Times New Roman" charset="0"/>
              <a:ea typeface="Times New Roman" charset="0"/>
              <a:cs typeface="Times New Roman" charset="0"/>
            </a:endParaRPr>
          </a:p>
        </p:txBody>
      </p:sp>
    </p:spTree>
    <p:extLst>
      <p:ext uri="{BB962C8B-B14F-4D97-AF65-F5344CB8AC3E}">
        <p14:creationId xmlns:p14="http://schemas.microsoft.com/office/powerpoint/2010/main" val="15576014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12" descr="http://images03.olx.com/ui/5/66/13/1268848156_81226313_1-Pictures-of--Brick-Paver-Patios-Walkways-Driveways-and-Porch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13" y="1981200"/>
            <a:ext cx="4624387"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6" name="Picture 2" descr="http://lh3.ggpht.com/_cr8P2fyBAVU/RuZdtbw3UvI/AAAAAAAAAIQ/oo-nRVgNqHU/IMG_509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3927475"/>
            <a:ext cx="3048000"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7" name="Picture 4" descr="http://www.quotecity.com/_articleimages/rustic-brick-paver-walkway-in-wood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7675" y="2327275"/>
            <a:ext cx="2155825"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8" name="Picture 6" descr="http://seattlebrickmaster.com/images/HomeSS/Show1/09_www.seattlebrickmaster.com_Creative-Masonry-Brick-Walls_Ph_425-736-5185.jpg"/>
          <p:cNvPicPr>
            <a:picLocks noChangeAspect="1" noChangeArrowheads="1"/>
          </p:cNvPicPr>
          <p:nvPr/>
        </p:nvPicPr>
        <p:blipFill>
          <a:blip r:embed="rId6">
            <a:extLst>
              <a:ext uri="{28A0092B-C50C-407E-A947-70E740481C1C}">
                <a14:useLocalDpi xmlns:a14="http://schemas.microsoft.com/office/drawing/2010/main" val="0"/>
              </a:ext>
            </a:extLst>
          </a:blip>
          <a:srcRect b="9671"/>
          <a:stretch>
            <a:fillRect/>
          </a:stretch>
        </p:blipFill>
        <p:spPr bwMode="auto">
          <a:xfrm>
            <a:off x="4740275" y="1987550"/>
            <a:ext cx="4216400"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9" name="Picture 8" descr="http://thejosevilson.com/wp-content/uploads/2010/12/another_brick_in_the_wal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3535363"/>
            <a:ext cx="2144713"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0" name="Picture 14" descr="http://rappaportfoundation.org/images/mclean_hosp.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9200" y="5364163"/>
            <a:ext cx="414496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1" name="Picture 16" descr="http://mw2.google.com/mw-panoramio/photos/medium/8287182.jpg"/>
          <p:cNvPicPr>
            <a:picLocks noChangeAspect="1" noChangeArrowheads="1"/>
          </p:cNvPicPr>
          <p:nvPr/>
        </p:nvPicPr>
        <p:blipFill>
          <a:blip r:embed="rId9">
            <a:extLst>
              <a:ext uri="{28A0092B-C50C-407E-A947-70E740481C1C}">
                <a14:useLocalDpi xmlns:a14="http://schemas.microsoft.com/office/drawing/2010/main" val="0"/>
              </a:ext>
            </a:extLst>
          </a:blip>
          <a:srcRect l="4851" t="37517" r="8122" b="11142"/>
          <a:stretch>
            <a:fillRect/>
          </a:stretch>
        </p:blipFill>
        <p:spPr bwMode="auto">
          <a:xfrm>
            <a:off x="3094038" y="4941888"/>
            <a:ext cx="4144962"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0" y="76200"/>
            <a:ext cx="9144000" cy="1935163"/>
          </a:xfrm>
        </p:spPr>
        <p:txBody>
          <a:bodyPr>
            <a:normAutofit/>
          </a:bodyPr>
          <a:lstStyle/>
          <a:p>
            <a:pPr>
              <a:defRPr/>
            </a:pPr>
            <a:r>
              <a:rPr lang="en-US" altLang="x-none" sz="4000" dirty="0" smtClean="0">
                <a:solidFill>
                  <a:srgbClr val="FFCC00"/>
                </a:solidFill>
                <a:latin typeface="Times New Roman" charset="0"/>
                <a:ea typeface="Times New Roman" charset="0"/>
                <a:cs typeface="Times New Roman" charset="0"/>
              </a:rPr>
              <a:t>And Models </a:t>
            </a:r>
            <a:r>
              <a:rPr lang="en-US" altLang="x-none" sz="4000" dirty="0">
                <a:solidFill>
                  <a:srgbClr val="FFCC00"/>
                </a:solidFill>
                <a:latin typeface="Times New Roman" charset="0"/>
                <a:ea typeface="Times New Roman" charset="0"/>
                <a:cs typeface="Times New Roman" charset="0"/>
              </a:rPr>
              <a:t>That </a:t>
            </a:r>
            <a:r>
              <a:rPr lang="en-US" altLang="x-none" sz="4000" dirty="0" smtClean="0">
                <a:solidFill>
                  <a:srgbClr val="FFCC00"/>
                </a:solidFill>
                <a:latin typeface="Times New Roman" charset="0"/>
                <a:ea typeface="Times New Roman" charset="0"/>
                <a:cs typeface="Times New Roman" charset="0"/>
              </a:rPr>
              <a:t>Help </a:t>
            </a:r>
            <a:r>
              <a:rPr lang="en-US" altLang="x-none" sz="4000" dirty="0">
                <a:solidFill>
                  <a:srgbClr val="FFCC00"/>
                </a:solidFill>
                <a:latin typeface="Times New Roman" charset="0"/>
                <a:ea typeface="Times New Roman" charset="0"/>
                <a:cs typeface="Times New Roman" charset="0"/>
              </a:rPr>
              <a:t>us Use Them</a:t>
            </a:r>
            <a:br>
              <a:rPr lang="en-US" altLang="x-none" sz="4000" dirty="0">
                <a:solidFill>
                  <a:srgbClr val="FFCC00"/>
                </a:solidFill>
                <a:latin typeface="Times New Roman" charset="0"/>
                <a:ea typeface="Times New Roman" charset="0"/>
                <a:cs typeface="Times New Roman" charset="0"/>
              </a:rPr>
            </a:br>
            <a:r>
              <a:rPr lang="en-US" altLang="x-none" sz="4000" dirty="0">
                <a:solidFill>
                  <a:srgbClr val="FFCC00"/>
                </a:solidFill>
                <a:latin typeface="Times New Roman" charset="0"/>
                <a:ea typeface="Times New Roman" charset="0"/>
                <a:cs typeface="Times New Roman" charset="0"/>
              </a:rPr>
              <a:t>Y </a:t>
            </a:r>
            <a:r>
              <a:rPr lang="en-US" altLang="x-none" sz="4000" dirty="0" err="1">
                <a:solidFill>
                  <a:srgbClr val="FFCC00"/>
                </a:solidFill>
                <a:latin typeface="Times New Roman" charset="0"/>
                <a:ea typeface="Times New Roman" charset="0"/>
                <a:cs typeface="Times New Roman" charset="0"/>
              </a:rPr>
              <a:t>modelos</a:t>
            </a:r>
            <a:r>
              <a:rPr lang="en-US" altLang="x-none" sz="4000" dirty="0">
                <a:solidFill>
                  <a:srgbClr val="FFCC00"/>
                </a:solidFill>
                <a:latin typeface="Times New Roman" charset="0"/>
                <a:ea typeface="Times New Roman" charset="0"/>
                <a:cs typeface="Times New Roman" charset="0"/>
              </a:rPr>
              <a:t> que </a:t>
            </a:r>
            <a:r>
              <a:rPr lang="en-US" altLang="x-none" sz="4000" dirty="0" err="1">
                <a:solidFill>
                  <a:srgbClr val="FFCC00"/>
                </a:solidFill>
                <a:latin typeface="Times New Roman" charset="0"/>
                <a:ea typeface="Times New Roman" charset="0"/>
                <a:cs typeface="Times New Roman" charset="0"/>
              </a:rPr>
              <a:t>nos</a:t>
            </a:r>
            <a:r>
              <a:rPr lang="en-US" altLang="x-none" sz="4000" dirty="0">
                <a:solidFill>
                  <a:srgbClr val="FFCC00"/>
                </a:solidFill>
                <a:latin typeface="Times New Roman" charset="0"/>
                <a:ea typeface="Times New Roman" charset="0"/>
                <a:cs typeface="Times New Roman" charset="0"/>
              </a:rPr>
              <a:t> </a:t>
            </a:r>
            <a:r>
              <a:rPr lang="en-US" altLang="x-none" sz="4000" dirty="0" err="1">
                <a:solidFill>
                  <a:srgbClr val="FFCC00"/>
                </a:solidFill>
                <a:latin typeface="Times New Roman" charset="0"/>
                <a:ea typeface="Times New Roman" charset="0"/>
                <a:cs typeface="Times New Roman" charset="0"/>
              </a:rPr>
              <a:t>ayudan</a:t>
            </a:r>
            <a:r>
              <a:rPr lang="en-US" altLang="x-none" sz="4000" dirty="0">
                <a:solidFill>
                  <a:srgbClr val="FFCC00"/>
                </a:solidFill>
                <a:latin typeface="Times New Roman" charset="0"/>
                <a:ea typeface="Times New Roman" charset="0"/>
                <a:cs typeface="Times New Roman" charset="0"/>
              </a:rPr>
              <a:t> a </a:t>
            </a:r>
            <a:r>
              <a:rPr lang="en-US" altLang="x-none" sz="4000" dirty="0" err="1">
                <a:solidFill>
                  <a:srgbClr val="FFCC00"/>
                </a:solidFill>
                <a:latin typeface="Times New Roman" charset="0"/>
                <a:ea typeface="Times New Roman" charset="0"/>
                <a:cs typeface="Times New Roman" charset="0"/>
              </a:rPr>
              <a:t>usarlos</a:t>
            </a:r>
            <a:endParaRPr lang="en-US" altLang="x-none" sz="4000" dirty="0">
              <a:solidFill>
                <a:srgbClr val="FFCC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3701065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Title 1"/>
          <p:cNvSpPr>
            <a:spLocks noGrp="1"/>
          </p:cNvSpPr>
          <p:nvPr>
            <p:ph type="title"/>
          </p:nvPr>
        </p:nvSpPr>
        <p:spPr>
          <a:xfrm>
            <a:off x="-30163" y="838200"/>
            <a:ext cx="9144001" cy="1143000"/>
          </a:xfrm>
        </p:spPr>
        <p:txBody>
          <a:bodyPr/>
          <a:lstStyle/>
          <a:p>
            <a:pPr>
              <a:defRPr/>
            </a:pPr>
            <a:r>
              <a:rPr lang="en-US" altLang="x-none" sz="4000" b="1" dirty="0">
                <a:solidFill>
                  <a:srgbClr val="FFC000"/>
                </a:solidFill>
                <a:latin typeface="Times New Roman" charset="0"/>
                <a:ea typeface="ＭＳ Ｐゴシック" charset="-128"/>
              </a:rPr>
              <a:t/>
            </a:r>
            <a:br>
              <a:rPr lang="en-US" altLang="x-none" sz="4000" b="1" dirty="0">
                <a:solidFill>
                  <a:srgbClr val="FFC000"/>
                </a:solidFill>
                <a:latin typeface="Times New Roman" charset="0"/>
                <a:ea typeface="ＭＳ Ｐゴシック" charset="-128"/>
              </a:rPr>
            </a:br>
            <a:r>
              <a:rPr lang="en-US" altLang="x-none" sz="4000" b="1" dirty="0">
                <a:solidFill>
                  <a:srgbClr val="FFC000"/>
                </a:solidFill>
                <a:latin typeface="Times New Roman" charset="0"/>
                <a:ea typeface="ＭＳ Ｐゴシック" charset="-128"/>
              </a:rPr>
              <a:t>Process-Based Therapy (PBT</a:t>
            </a:r>
            <a:r>
              <a:rPr lang="en-US" altLang="x-none" sz="4000" b="1" dirty="0" smtClean="0">
                <a:solidFill>
                  <a:srgbClr val="FFC000"/>
                </a:solidFill>
                <a:latin typeface="Times New Roman" charset="0"/>
                <a:ea typeface="ＭＳ Ｐゴシック" charset="-128"/>
              </a:rPr>
              <a:t>)</a:t>
            </a:r>
            <a:br>
              <a:rPr lang="en-US" altLang="x-none" sz="4000" b="1" dirty="0" smtClean="0">
                <a:solidFill>
                  <a:srgbClr val="FFC000"/>
                </a:solidFill>
                <a:latin typeface="Times New Roman" charset="0"/>
                <a:ea typeface="ＭＳ Ｐゴシック" charset="-128"/>
              </a:rPr>
            </a:br>
            <a:r>
              <a:rPr lang="en-US" altLang="x-none" sz="4000" b="1" dirty="0">
                <a:solidFill>
                  <a:srgbClr val="FFC000"/>
                </a:solidFill>
                <a:latin typeface="Times New Roman" charset="0"/>
              </a:rPr>
              <a:t>La </a:t>
            </a:r>
            <a:r>
              <a:rPr lang="en-US" altLang="x-none" sz="4000" b="1" dirty="0" err="1">
                <a:solidFill>
                  <a:srgbClr val="FFC000"/>
                </a:solidFill>
                <a:latin typeface="Times New Roman" charset="0"/>
              </a:rPr>
              <a:t>terapia</a:t>
            </a:r>
            <a:r>
              <a:rPr lang="en-US" altLang="x-none" sz="4000" b="1" dirty="0">
                <a:solidFill>
                  <a:srgbClr val="FFC000"/>
                </a:solidFill>
                <a:latin typeface="Times New Roman" charset="0"/>
              </a:rPr>
              <a:t> </a:t>
            </a:r>
            <a:r>
              <a:rPr lang="en-US" altLang="x-none" sz="4000" b="1" dirty="0" err="1">
                <a:solidFill>
                  <a:srgbClr val="FFC000"/>
                </a:solidFill>
                <a:latin typeface="Times New Roman" charset="0"/>
              </a:rPr>
              <a:t>basada</a:t>
            </a:r>
            <a:r>
              <a:rPr lang="en-US" altLang="x-none" sz="4000" b="1" dirty="0">
                <a:solidFill>
                  <a:srgbClr val="FFC000"/>
                </a:solidFill>
                <a:latin typeface="Times New Roman" charset="0"/>
              </a:rPr>
              <a:t> </a:t>
            </a:r>
            <a:r>
              <a:rPr lang="en-US" altLang="x-none" sz="4000" b="1" dirty="0" err="1">
                <a:solidFill>
                  <a:srgbClr val="FFC000"/>
                </a:solidFill>
                <a:latin typeface="Times New Roman" charset="0"/>
              </a:rPr>
              <a:t>en</a:t>
            </a:r>
            <a:r>
              <a:rPr lang="en-US" altLang="x-none" sz="4000" b="1" dirty="0">
                <a:solidFill>
                  <a:srgbClr val="FFC000"/>
                </a:solidFill>
                <a:latin typeface="Times New Roman" charset="0"/>
              </a:rPr>
              <a:t> </a:t>
            </a:r>
            <a:r>
              <a:rPr lang="en-US" altLang="x-none" sz="4000" b="1" dirty="0" err="1">
                <a:solidFill>
                  <a:srgbClr val="FFC000"/>
                </a:solidFill>
                <a:latin typeface="Times New Roman" charset="0"/>
              </a:rPr>
              <a:t>procesos</a:t>
            </a:r>
            <a:r>
              <a:rPr lang="en-US" altLang="x-none" sz="4000" b="1" dirty="0">
                <a:solidFill>
                  <a:srgbClr val="FFC000"/>
                </a:solidFill>
                <a:latin typeface="Times New Roman" charset="0"/>
              </a:rPr>
              <a:t> (PBT) </a:t>
            </a:r>
            <a:endParaRPr lang="en-US" altLang="x-none" sz="4000" dirty="0">
              <a:solidFill>
                <a:srgbClr val="FFC000"/>
              </a:solidFill>
              <a:latin typeface="Times New Roman" charset="0"/>
              <a:ea typeface="ＭＳ Ｐゴシック" charset="-128"/>
            </a:endParaRPr>
          </a:p>
        </p:txBody>
      </p:sp>
      <p:sp>
        <p:nvSpPr>
          <p:cNvPr id="125954" name="Content Placeholder 2"/>
          <p:cNvSpPr>
            <a:spLocks noGrp="1"/>
          </p:cNvSpPr>
          <p:nvPr>
            <p:ph idx="1"/>
          </p:nvPr>
        </p:nvSpPr>
        <p:spPr>
          <a:xfrm>
            <a:off x="388938" y="2819400"/>
            <a:ext cx="4487862" cy="4114800"/>
          </a:xfrm>
        </p:spPr>
        <p:txBody>
          <a:bodyPr/>
          <a:lstStyle/>
          <a:p>
            <a:r>
              <a:rPr lang="en-US" altLang="x-none" sz="2400" dirty="0"/>
              <a:t>Treatment based on the coherent application of </a:t>
            </a:r>
            <a:r>
              <a:rPr lang="en-US" altLang="x-none" sz="2400" dirty="0" smtClean="0"/>
              <a:t>changeable evidence-based </a:t>
            </a:r>
            <a:r>
              <a:rPr lang="en-US" altLang="x-none" sz="2400" dirty="0"/>
              <a:t>processes </a:t>
            </a:r>
            <a:r>
              <a:rPr lang="en-US" altLang="x-none" sz="2400" dirty="0" smtClean="0"/>
              <a:t>linked to </a:t>
            </a:r>
            <a:r>
              <a:rPr lang="en-US" altLang="x-none" sz="2400" dirty="0"/>
              <a:t>evidence-based procedures that ameliorate the problems and promote the prosperity of people</a:t>
            </a:r>
          </a:p>
          <a:p>
            <a:endParaRPr lang="en-US" altLang="x-none" sz="2400" dirty="0"/>
          </a:p>
          <a:p>
            <a:endParaRPr lang="en-US" altLang="x-none" sz="2400" dirty="0"/>
          </a:p>
          <a:p>
            <a:pPr>
              <a:buFontTx/>
              <a:buNone/>
            </a:pPr>
            <a:endParaRPr lang="en-US" altLang="x-none" sz="2400" dirty="0"/>
          </a:p>
          <a:p>
            <a:pPr>
              <a:buFontTx/>
              <a:buNone/>
            </a:pPr>
            <a:endParaRPr lang="en-US" altLang="x-none" sz="2400" dirty="0"/>
          </a:p>
        </p:txBody>
      </p:sp>
      <p:sp>
        <p:nvSpPr>
          <p:cNvPr id="4" name="Content Placeholder 2"/>
          <p:cNvSpPr txBox="1">
            <a:spLocks/>
          </p:cNvSpPr>
          <p:nvPr/>
        </p:nvSpPr>
        <p:spPr bwMode="auto">
          <a:xfrm>
            <a:off x="4656138" y="2807525"/>
            <a:ext cx="4487862"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9pPr>
          </a:lstStyle>
          <a:p>
            <a:r>
              <a:rPr lang="en-US" altLang="x-none" sz="2400" kern="0" dirty="0" err="1"/>
              <a:t>Tratamiento</a:t>
            </a:r>
            <a:r>
              <a:rPr lang="en-US" altLang="x-none" sz="2400" kern="0" dirty="0"/>
              <a:t> </a:t>
            </a:r>
            <a:r>
              <a:rPr lang="en-US" altLang="x-none" sz="2400" kern="0" dirty="0" err="1"/>
              <a:t>basado</a:t>
            </a:r>
            <a:r>
              <a:rPr lang="en-US" altLang="x-none" sz="2400" kern="0" dirty="0"/>
              <a:t> </a:t>
            </a:r>
            <a:r>
              <a:rPr lang="en-US" altLang="x-none" sz="2400" kern="0" dirty="0" err="1"/>
              <a:t>en</a:t>
            </a:r>
            <a:r>
              <a:rPr lang="en-US" altLang="x-none" sz="2400" kern="0" dirty="0"/>
              <a:t> la </a:t>
            </a:r>
            <a:r>
              <a:rPr lang="en-US" altLang="x-none" sz="2400" kern="0" dirty="0" err="1"/>
              <a:t>aplicación</a:t>
            </a:r>
            <a:r>
              <a:rPr lang="en-US" altLang="x-none" sz="2400" kern="0" dirty="0"/>
              <a:t> </a:t>
            </a:r>
            <a:r>
              <a:rPr lang="en-US" altLang="x-none" sz="2400" kern="0" dirty="0" err="1"/>
              <a:t>coherente</a:t>
            </a:r>
            <a:r>
              <a:rPr lang="en-US" altLang="x-none" sz="2400" kern="0" dirty="0"/>
              <a:t> de </a:t>
            </a:r>
            <a:r>
              <a:rPr lang="en-US" altLang="x-none" sz="2400" kern="0" dirty="0" err="1"/>
              <a:t>procesos</a:t>
            </a:r>
            <a:r>
              <a:rPr lang="en-US" altLang="x-none" sz="2400" kern="0" dirty="0"/>
              <a:t> </a:t>
            </a:r>
            <a:r>
              <a:rPr lang="en-US" altLang="x-none" sz="2400" kern="0" dirty="0" err="1"/>
              <a:t>cambiantes</a:t>
            </a:r>
            <a:r>
              <a:rPr lang="en-US" altLang="x-none" sz="2400" kern="0" dirty="0"/>
              <a:t> </a:t>
            </a:r>
            <a:r>
              <a:rPr lang="en-US" altLang="x-none" sz="2400" kern="0" dirty="0" err="1"/>
              <a:t>basados</a:t>
            </a:r>
            <a:r>
              <a:rPr lang="en-US" altLang="x-none" sz="2400" kern="0" dirty="0"/>
              <a:t> ​​</a:t>
            </a:r>
            <a:r>
              <a:rPr lang="en-US" altLang="x-none" sz="2400" kern="0" dirty="0" err="1"/>
              <a:t>en</a:t>
            </a:r>
            <a:r>
              <a:rPr lang="en-US" altLang="x-none" sz="2400" kern="0" dirty="0"/>
              <a:t> la </a:t>
            </a:r>
            <a:r>
              <a:rPr lang="en-US" altLang="x-none" sz="2400" kern="0" dirty="0" err="1"/>
              <a:t>evidencia</a:t>
            </a:r>
            <a:r>
              <a:rPr lang="en-US" altLang="x-none" sz="2400" kern="0" dirty="0"/>
              <a:t> </a:t>
            </a:r>
            <a:r>
              <a:rPr lang="en-US" altLang="x-none" sz="2400" kern="0" dirty="0" err="1"/>
              <a:t>vinculados</a:t>
            </a:r>
            <a:r>
              <a:rPr lang="en-US" altLang="x-none" sz="2400" kern="0" dirty="0"/>
              <a:t> a </a:t>
            </a:r>
            <a:r>
              <a:rPr lang="en-US" altLang="x-none" sz="2400" kern="0" dirty="0" err="1"/>
              <a:t>procedimientos</a:t>
            </a:r>
            <a:r>
              <a:rPr lang="en-US" altLang="x-none" sz="2400" kern="0" dirty="0"/>
              <a:t> </a:t>
            </a:r>
            <a:r>
              <a:rPr lang="en-US" altLang="x-none" sz="2400" kern="0" dirty="0" err="1"/>
              <a:t>basados</a:t>
            </a:r>
            <a:r>
              <a:rPr lang="en-US" altLang="x-none" sz="2400" kern="0" dirty="0"/>
              <a:t> ​​</a:t>
            </a:r>
            <a:r>
              <a:rPr lang="en-US" altLang="x-none" sz="2400" kern="0" dirty="0" err="1"/>
              <a:t>en</a:t>
            </a:r>
            <a:r>
              <a:rPr lang="en-US" altLang="x-none" sz="2400" kern="0" dirty="0"/>
              <a:t> </a:t>
            </a:r>
            <a:r>
              <a:rPr lang="en-US" altLang="x-none" sz="2400" kern="0" dirty="0" err="1"/>
              <a:t>evidencia</a:t>
            </a:r>
            <a:r>
              <a:rPr lang="en-US" altLang="x-none" sz="2400" kern="0" dirty="0"/>
              <a:t> que </a:t>
            </a:r>
            <a:r>
              <a:rPr lang="en-US" altLang="x-none" sz="2400" kern="0" dirty="0" err="1"/>
              <a:t>mejoran</a:t>
            </a:r>
            <a:r>
              <a:rPr lang="en-US" altLang="x-none" sz="2400" kern="0" dirty="0"/>
              <a:t> </a:t>
            </a:r>
            <a:r>
              <a:rPr lang="en-US" altLang="x-none" sz="2400" kern="0" dirty="0" err="1"/>
              <a:t>los</a:t>
            </a:r>
            <a:r>
              <a:rPr lang="en-US" altLang="x-none" sz="2400" kern="0" dirty="0"/>
              <a:t> </a:t>
            </a:r>
            <a:r>
              <a:rPr lang="en-US" altLang="x-none" sz="2400" kern="0" dirty="0" err="1"/>
              <a:t>problemas</a:t>
            </a:r>
            <a:r>
              <a:rPr lang="en-US" altLang="x-none" sz="2400" kern="0" dirty="0"/>
              <a:t> y </a:t>
            </a:r>
            <a:r>
              <a:rPr lang="en-US" altLang="x-none" sz="2400" kern="0" dirty="0" err="1"/>
              <a:t>promueven</a:t>
            </a:r>
            <a:r>
              <a:rPr lang="en-US" altLang="x-none" sz="2400" kern="0" dirty="0"/>
              <a:t> la </a:t>
            </a:r>
            <a:r>
              <a:rPr lang="en-US" altLang="x-none" sz="2400" kern="0" dirty="0" err="1"/>
              <a:t>prosperidad</a:t>
            </a:r>
            <a:r>
              <a:rPr lang="en-US" altLang="x-none" sz="2400" kern="0" dirty="0"/>
              <a:t> de las personas</a:t>
            </a:r>
          </a:p>
        </p:txBody>
      </p:sp>
    </p:spTree>
    <p:extLst>
      <p:ext uri="{BB962C8B-B14F-4D97-AF65-F5344CB8AC3E}">
        <p14:creationId xmlns:p14="http://schemas.microsoft.com/office/powerpoint/2010/main" val="7650706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5842" name="Rectangle 2"/>
          <p:cNvSpPr>
            <a:spLocks noGrp="1" noChangeArrowheads="1"/>
          </p:cNvSpPr>
          <p:nvPr>
            <p:ph type="title"/>
          </p:nvPr>
        </p:nvSpPr>
        <p:spPr>
          <a:xfrm>
            <a:off x="457200" y="381000"/>
            <a:ext cx="8229600" cy="1143000"/>
          </a:xfrm>
        </p:spPr>
        <p:txBody>
          <a:bodyPr/>
          <a:lstStyle/>
          <a:p>
            <a:pPr eaLnBrk="1" hangingPunct="1">
              <a:defRPr/>
            </a:pPr>
            <a:r>
              <a:rPr lang="en-US" sz="4000" dirty="0" smtClean="0">
                <a:solidFill>
                  <a:srgbClr val="FFCC00"/>
                </a:solidFill>
                <a:latin typeface="Times New Roman"/>
                <a:cs typeface="Times New Roman"/>
              </a:rPr>
              <a:t>My </a:t>
            </a:r>
            <a:r>
              <a:rPr lang="en-US" sz="4000" dirty="0">
                <a:solidFill>
                  <a:srgbClr val="FFCC00"/>
                </a:solidFill>
                <a:latin typeface="Times New Roman"/>
                <a:cs typeface="Times New Roman"/>
              </a:rPr>
              <a:t>Argument</a:t>
            </a:r>
            <a:br>
              <a:rPr lang="en-US" sz="4000" dirty="0">
                <a:solidFill>
                  <a:srgbClr val="FFCC00"/>
                </a:solidFill>
                <a:latin typeface="Times New Roman"/>
                <a:cs typeface="Times New Roman"/>
              </a:rPr>
            </a:br>
            <a:r>
              <a:rPr lang="en-US" sz="4000" dirty="0" err="1">
                <a:solidFill>
                  <a:srgbClr val="FFCC00"/>
                </a:solidFill>
                <a:latin typeface="Times New Roman"/>
                <a:cs typeface="Times New Roman"/>
              </a:rPr>
              <a:t>Mi</a:t>
            </a:r>
            <a:r>
              <a:rPr lang="en-US" sz="4000" dirty="0">
                <a:solidFill>
                  <a:srgbClr val="FFCC00"/>
                </a:solidFill>
                <a:latin typeface="Times New Roman"/>
                <a:cs typeface="Times New Roman"/>
              </a:rPr>
              <a:t> </a:t>
            </a:r>
            <a:r>
              <a:rPr lang="en-US" sz="4000" dirty="0" err="1">
                <a:solidFill>
                  <a:srgbClr val="FFCC00"/>
                </a:solidFill>
                <a:latin typeface="Times New Roman"/>
                <a:cs typeface="Times New Roman"/>
              </a:rPr>
              <a:t>argumento</a:t>
            </a:r>
            <a:endParaRPr lang="en-US" sz="4000" dirty="0">
              <a:solidFill>
                <a:srgbClr val="FFCC00"/>
              </a:solidFill>
              <a:latin typeface="Times New Roman" charset="0"/>
              <a:ea typeface="+mj-ea"/>
              <a:cs typeface="+mj-cs"/>
            </a:endParaRPr>
          </a:p>
        </p:txBody>
      </p:sp>
      <p:sp>
        <p:nvSpPr>
          <p:cNvPr id="1315854" name="Rectangle 14"/>
          <p:cNvSpPr>
            <a:spLocks noGrp="1" noChangeArrowheads="1"/>
          </p:cNvSpPr>
          <p:nvPr>
            <p:ph type="body" idx="1"/>
          </p:nvPr>
        </p:nvSpPr>
        <p:spPr>
          <a:xfrm>
            <a:off x="471055" y="1905000"/>
            <a:ext cx="8382000" cy="4114800"/>
          </a:xfrm>
          <a:noFill/>
        </p:spPr>
        <p:txBody>
          <a:bodyPr/>
          <a:lstStyle/>
          <a:p>
            <a:pPr eaLnBrk="1" hangingPunct="1"/>
            <a:r>
              <a:rPr lang="en-US" dirty="0" smtClean="0">
                <a:latin typeface="Times New Roman" charset="0"/>
                <a:ea typeface="Times" charset="0"/>
              </a:rPr>
              <a:t>The impact and progress of CBS requires both developing its connection to evolution science, and redirecting evolution science itself </a:t>
            </a:r>
            <a:endParaRPr lang="en-US" dirty="0">
              <a:latin typeface="Times New Roman" charset="0"/>
              <a:ea typeface="Times" charset="0"/>
            </a:endParaRPr>
          </a:p>
          <a:p>
            <a:pPr eaLnBrk="1" hangingPunct="1"/>
            <a:r>
              <a:rPr lang="en-US" dirty="0">
                <a:latin typeface="Times New Roman" charset="0"/>
                <a:ea typeface="Times" charset="0"/>
              </a:rPr>
              <a:t>El </a:t>
            </a:r>
            <a:r>
              <a:rPr lang="en-US" dirty="0" err="1">
                <a:latin typeface="Times New Roman" charset="0"/>
                <a:ea typeface="Times" charset="0"/>
              </a:rPr>
              <a:t>impacto</a:t>
            </a:r>
            <a:r>
              <a:rPr lang="en-US" dirty="0">
                <a:latin typeface="Times New Roman" charset="0"/>
                <a:ea typeface="Times" charset="0"/>
              </a:rPr>
              <a:t> y el </a:t>
            </a:r>
            <a:r>
              <a:rPr lang="en-US" dirty="0" err="1">
                <a:latin typeface="Times New Roman" charset="0"/>
                <a:ea typeface="Times" charset="0"/>
              </a:rPr>
              <a:t>progreso</a:t>
            </a:r>
            <a:r>
              <a:rPr lang="en-US" dirty="0">
                <a:latin typeface="Times New Roman" charset="0"/>
                <a:ea typeface="Times" charset="0"/>
              </a:rPr>
              <a:t> de la CBS </a:t>
            </a:r>
            <a:r>
              <a:rPr lang="en-US" dirty="0" err="1">
                <a:latin typeface="Times New Roman" charset="0"/>
                <a:ea typeface="Times" charset="0"/>
              </a:rPr>
              <a:t>requiere</a:t>
            </a:r>
            <a:r>
              <a:rPr lang="en-US" dirty="0">
                <a:latin typeface="Times New Roman" charset="0"/>
                <a:ea typeface="Times" charset="0"/>
              </a:rPr>
              <a:t> </a:t>
            </a:r>
            <a:r>
              <a:rPr lang="en-US" dirty="0" err="1">
                <a:latin typeface="Times New Roman" charset="0"/>
                <a:ea typeface="Times" charset="0"/>
              </a:rPr>
              <a:t>tanto</a:t>
            </a:r>
            <a:r>
              <a:rPr lang="en-US" dirty="0">
                <a:latin typeface="Times New Roman" charset="0"/>
                <a:ea typeface="Times" charset="0"/>
              </a:rPr>
              <a:t> </a:t>
            </a:r>
            <a:r>
              <a:rPr lang="en-US" dirty="0" err="1">
                <a:latin typeface="Times New Roman" charset="0"/>
                <a:ea typeface="Times" charset="0"/>
              </a:rPr>
              <a:t>desarrollar</a:t>
            </a:r>
            <a:r>
              <a:rPr lang="en-US" dirty="0">
                <a:latin typeface="Times New Roman" charset="0"/>
                <a:ea typeface="Times" charset="0"/>
              </a:rPr>
              <a:t> </a:t>
            </a:r>
            <a:r>
              <a:rPr lang="en-US" dirty="0" err="1">
                <a:latin typeface="Times New Roman" charset="0"/>
                <a:ea typeface="Times" charset="0"/>
              </a:rPr>
              <a:t>su</a:t>
            </a:r>
            <a:r>
              <a:rPr lang="en-US" dirty="0">
                <a:latin typeface="Times New Roman" charset="0"/>
                <a:ea typeface="Times" charset="0"/>
              </a:rPr>
              <a:t> </a:t>
            </a:r>
            <a:r>
              <a:rPr lang="en-US" dirty="0" err="1">
                <a:latin typeface="Times New Roman" charset="0"/>
                <a:ea typeface="Times" charset="0"/>
              </a:rPr>
              <a:t>conexión</a:t>
            </a:r>
            <a:r>
              <a:rPr lang="en-US" dirty="0">
                <a:latin typeface="Times New Roman" charset="0"/>
                <a:ea typeface="Times" charset="0"/>
              </a:rPr>
              <a:t> con la </a:t>
            </a:r>
            <a:r>
              <a:rPr lang="en-US" dirty="0" err="1">
                <a:latin typeface="Times New Roman" charset="0"/>
                <a:ea typeface="Times" charset="0"/>
              </a:rPr>
              <a:t>ciencia</a:t>
            </a:r>
            <a:r>
              <a:rPr lang="en-US" dirty="0">
                <a:latin typeface="Times New Roman" charset="0"/>
                <a:ea typeface="Times" charset="0"/>
              </a:rPr>
              <a:t> de la </a:t>
            </a:r>
            <a:r>
              <a:rPr lang="en-US" dirty="0" err="1">
                <a:latin typeface="Times New Roman" charset="0"/>
                <a:ea typeface="Times" charset="0"/>
              </a:rPr>
              <a:t>evolución</a:t>
            </a:r>
            <a:r>
              <a:rPr lang="en-US" dirty="0">
                <a:latin typeface="Times New Roman" charset="0"/>
                <a:ea typeface="Times" charset="0"/>
              </a:rPr>
              <a:t>, </a:t>
            </a:r>
            <a:r>
              <a:rPr lang="en-US" dirty="0" err="1" smtClean="0">
                <a:latin typeface="Times New Roman" charset="0"/>
                <a:ea typeface="Times" charset="0"/>
              </a:rPr>
              <a:t>como</a:t>
            </a:r>
            <a:r>
              <a:rPr lang="en-US" dirty="0" smtClean="0">
                <a:latin typeface="Times New Roman" charset="0"/>
                <a:ea typeface="Times" charset="0"/>
              </a:rPr>
              <a:t> </a:t>
            </a:r>
            <a:r>
              <a:rPr lang="en-US" dirty="0" err="1">
                <a:latin typeface="Times New Roman" charset="0"/>
                <a:ea typeface="Times" charset="0"/>
              </a:rPr>
              <a:t>reorientar</a:t>
            </a:r>
            <a:r>
              <a:rPr lang="en-US" dirty="0">
                <a:latin typeface="Times New Roman" charset="0"/>
                <a:ea typeface="Times" charset="0"/>
              </a:rPr>
              <a:t> la </a:t>
            </a:r>
            <a:r>
              <a:rPr lang="en-US" dirty="0" err="1">
                <a:latin typeface="Times New Roman" charset="0"/>
                <a:ea typeface="Times" charset="0"/>
              </a:rPr>
              <a:t>ciencia</a:t>
            </a:r>
            <a:r>
              <a:rPr lang="en-US" dirty="0">
                <a:latin typeface="Times New Roman" charset="0"/>
                <a:ea typeface="Times" charset="0"/>
              </a:rPr>
              <a:t> de la </a:t>
            </a:r>
            <a:r>
              <a:rPr lang="en-US" dirty="0" err="1">
                <a:latin typeface="Times New Roman" charset="0"/>
                <a:ea typeface="Times" charset="0"/>
              </a:rPr>
              <a:t>evolución</a:t>
            </a:r>
            <a:r>
              <a:rPr lang="en-US" dirty="0">
                <a:latin typeface="Times New Roman" charset="0"/>
                <a:ea typeface="Times" charset="0"/>
              </a:rPr>
              <a:t> </a:t>
            </a:r>
            <a:r>
              <a:rPr lang="en-US" dirty="0" err="1">
                <a:latin typeface="Times New Roman" charset="0"/>
                <a:ea typeface="Times" charset="0"/>
              </a:rPr>
              <a:t>en</a:t>
            </a:r>
            <a:r>
              <a:rPr lang="en-US" dirty="0">
                <a:latin typeface="Times New Roman" charset="0"/>
                <a:ea typeface="Times" charset="0"/>
              </a:rPr>
              <a:t> </a:t>
            </a:r>
            <a:r>
              <a:rPr lang="en-US" dirty="0" err="1">
                <a:latin typeface="Times New Roman" charset="0"/>
                <a:ea typeface="Times" charset="0"/>
              </a:rPr>
              <a:t>sí</a:t>
            </a:r>
            <a:endParaRPr lang="en-US" dirty="0">
              <a:latin typeface="Times New Roman" charset="0"/>
              <a:ea typeface="Times" charset="0"/>
            </a:endParaRPr>
          </a:p>
        </p:txBody>
      </p:sp>
    </p:spTree>
    <p:extLst>
      <p:ext uri="{BB962C8B-B14F-4D97-AF65-F5344CB8AC3E}">
        <p14:creationId xmlns:p14="http://schemas.microsoft.com/office/powerpoint/2010/main" val="799367142"/>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Title 1"/>
          <p:cNvSpPr>
            <a:spLocks noGrp="1"/>
          </p:cNvSpPr>
          <p:nvPr>
            <p:ph type="title"/>
          </p:nvPr>
        </p:nvSpPr>
        <p:spPr>
          <a:xfrm>
            <a:off x="0" y="2209800"/>
            <a:ext cx="9144000" cy="1143000"/>
          </a:xfrm>
        </p:spPr>
        <p:txBody>
          <a:bodyPr/>
          <a:lstStyle/>
          <a:p>
            <a:pPr>
              <a:defRPr/>
            </a:pPr>
            <a:r>
              <a:rPr lang="en-US" sz="4000" b="1" dirty="0" smtClean="0">
                <a:solidFill>
                  <a:srgbClr val="FFCC00"/>
                </a:solidFill>
                <a:latin typeface="Times New Roman" charset="0"/>
                <a:ea typeface="Times New Roman" charset="0"/>
                <a:cs typeface="Times New Roman" charset="0"/>
              </a:rPr>
              <a:t>What Kind of Processes</a:t>
            </a:r>
            <a:r>
              <a:rPr lang="en-US" sz="4000" b="1" dirty="0">
                <a:solidFill>
                  <a:srgbClr val="FFCC00"/>
                </a:solidFill>
                <a:latin typeface="Times New Roman" charset="0"/>
                <a:ea typeface="Times New Roman" charset="0"/>
                <a:cs typeface="Times New Roman" charset="0"/>
              </a:rPr>
              <a:t>?</a:t>
            </a:r>
            <a:br>
              <a:rPr lang="en-US" sz="4000" b="1" dirty="0">
                <a:solidFill>
                  <a:srgbClr val="FFCC00"/>
                </a:solidFill>
                <a:latin typeface="Times New Roman" charset="0"/>
                <a:ea typeface="Times New Roman" charset="0"/>
                <a:cs typeface="Times New Roman" charset="0"/>
              </a:rPr>
            </a:br>
            <a:r>
              <a:rPr lang="en-US" sz="4000" b="1" dirty="0">
                <a:solidFill>
                  <a:srgbClr val="FFCC00"/>
                </a:solidFill>
                <a:latin typeface="Times New Roman" charset="0"/>
                <a:ea typeface="Times New Roman" charset="0"/>
                <a:cs typeface="Times New Roman" charset="0"/>
              </a:rPr>
              <a:t>¿</a:t>
            </a:r>
            <a:r>
              <a:rPr lang="en-US" sz="4000" b="1" dirty="0" err="1">
                <a:solidFill>
                  <a:srgbClr val="FFCC00"/>
                </a:solidFill>
                <a:latin typeface="Times New Roman" charset="0"/>
                <a:ea typeface="Times New Roman" charset="0"/>
                <a:cs typeface="Times New Roman" charset="0"/>
              </a:rPr>
              <a:t>Qué</a:t>
            </a:r>
            <a:r>
              <a:rPr lang="en-US" sz="4000" b="1" dirty="0">
                <a:solidFill>
                  <a:srgbClr val="FFCC00"/>
                </a:solidFill>
                <a:latin typeface="Times New Roman" charset="0"/>
                <a:ea typeface="Times New Roman" charset="0"/>
                <a:cs typeface="Times New Roman" charset="0"/>
              </a:rPr>
              <a:t> </a:t>
            </a:r>
            <a:r>
              <a:rPr lang="en-US" sz="4000" b="1" dirty="0" err="1">
                <a:solidFill>
                  <a:srgbClr val="FFCC00"/>
                </a:solidFill>
                <a:latin typeface="Times New Roman" charset="0"/>
                <a:ea typeface="Times New Roman" charset="0"/>
                <a:cs typeface="Times New Roman" charset="0"/>
              </a:rPr>
              <a:t>tipo</a:t>
            </a:r>
            <a:r>
              <a:rPr lang="en-US" sz="4000" b="1" dirty="0">
                <a:solidFill>
                  <a:srgbClr val="FFCC00"/>
                </a:solidFill>
                <a:latin typeface="Times New Roman" charset="0"/>
                <a:ea typeface="Times New Roman" charset="0"/>
                <a:cs typeface="Times New Roman" charset="0"/>
              </a:rPr>
              <a:t> de </a:t>
            </a:r>
            <a:r>
              <a:rPr lang="en-US" sz="4000" b="1" dirty="0" err="1">
                <a:solidFill>
                  <a:srgbClr val="FFCC00"/>
                </a:solidFill>
                <a:latin typeface="Times New Roman" charset="0"/>
                <a:ea typeface="Times New Roman" charset="0"/>
                <a:cs typeface="Times New Roman" charset="0"/>
              </a:rPr>
              <a:t>procesos</a:t>
            </a:r>
            <a:r>
              <a:rPr lang="en-US" sz="4000" b="1" dirty="0">
                <a:solidFill>
                  <a:srgbClr val="FFCC00"/>
                </a:solidFill>
                <a:latin typeface="Times New Roman" charset="0"/>
                <a:ea typeface="Times New Roman" charset="0"/>
                <a:cs typeface="Times New Roman" charset="0"/>
              </a:rPr>
              <a:t>?</a:t>
            </a:r>
            <a:endParaRPr lang="en-US" sz="4000" dirty="0">
              <a:solidFill>
                <a:srgbClr val="FFCC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5025052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Title 1"/>
          <p:cNvSpPr>
            <a:spLocks noGrp="1"/>
          </p:cNvSpPr>
          <p:nvPr>
            <p:ph type="title"/>
          </p:nvPr>
        </p:nvSpPr>
        <p:spPr>
          <a:xfrm>
            <a:off x="-30163" y="685800"/>
            <a:ext cx="9144001" cy="1143000"/>
          </a:xfrm>
        </p:spPr>
        <p:txBody>
          <a:bodyPr/>
          <a:lstStyle/>
          <a:p>
            <a:pPr>
              <a:defRPr/>
            </a:pPr>
            <a:r>
              <a:rPr lang="en-US" sz="4000" b="1" dirty="0">
                <a:solidFill>
                  <a:srgbClr val="FFCC00"/>
                </a:solidFill>
                <a:latin typeface="Times New Roman" charset="0"/>
                <a:ea typeface="Times New Roman" charset="0"/>
                <a:cs typeface="Times New Roman" charset="0"/>
              </a:rPr>
              <a:t>What Kind of Processes?</a:t>
            </a:r>
            <a:br>
              <a:rPr lang="en-US" sz="4000" b="1" dirty="0">
                <a:solidFill>
                  <a:srgbClr val="FFCC00"/>
                </a:solidFill>
                <a:latin typeface="Times New Roman" charset="0"/>
                <a:ea typeface="Times New Roman" charset="0"/>
                <a:cs typeface="Times New Roman" charset="0"/>
              </a:rPr>
            </a:br>
            <a:r>
              <a:rPr lang="en-US" sz="4000" b="1" dirty="0">
                <a:solidFill>
                  <a:srgbClr val="FFCC00"/>
                </a:solidFill>
                <a:latin typeface="Times New Roman" charset="0"/>
                <a:ea typeface="Times New Roman" charset="0"/>
                <a:cs typeface="Times New Roman" charset="0"/>
              </a:rPr>
              <a:t>¿</a:t>
            </a:r>
            <a:r>
              <a:rPr lang="en-US" sz="4000" b="1" dirty="0" err="1">
                <a:solidFill>
                  <a:srgbClr val="FFCC00"/>
                </a:solidFill>
                <a:latin typeface="Times New Roman" charset="0"/>
                <a:ea typeface="Times New Roman" charset="0"/>
                <a:cs typeface="Times New Roman" charset="0"/>
              </a:rPr>
              <a:t>Qué</a:t>
            </a:r>
            <a:r>
              <a:rPr lang="en-US" sz="4000" b="1" dirty="0">
                <a:solidFill>
                  <a:srgbClr val="FFCC00"/>
                </a:solidFill>
                <a:latin typeface="Times New Roman" charset="0"/>
                <a:ea typeface="Times New Roman" charset="0"/>
                <a:cs typeface="Times New Roman" charset="0"/>
              </a:rPr>
              <a:t> </a:t>
            </a:r>
            <a:r>
              <a:rPr lang="en-US" sz="4000" b="1" dirty="0" err="1">
                <a:solidFill>
                  <a:srgbClr val="FFCC00"/>
                </a:solidFill>
                <a:latin typeface="Times New Roman" charset="0"/>
                <a:ea typeface="Times New Roman" charset="0"/>
                <a:cs typeface="Times New Roman" charset="0"/>
              </a:rPr>
              <a:t>tipo</a:t>
            </a:r>
            <a:r>
              <a:rPr lang="en-US" sz="4000" b="1" dirty="0">
                <a:solidFill>
                  <a:srgbClr val="FFCC00"/>
                </a:solidFill>
                <a:latin typeface="Times New Roman" charset="0"/>
                <a:ea typeface="Times New Roman" charset="0"/>
                <a:cs typeface="Times New Roman" charset="0"/>
              </a:rPr>
              <a:t> de </a:t>
            </a:r>
            <a:r>
              <a:rPr lang="en-US" sz="4000" b="1" dirty="0" err="1">
                <a:solidFill>
                  <a:srgbClr val="FFCC00"/>
                </a:solidFill>
                <a:latin typeface="Times New Roman" charset="0"/>
                <a:ea typeface="Times New Roman" charset="0"/>
                <a:cs typeface="Times New Roman" charset="0"/>
              </a:rPr>
              <a:t>procesos</a:t>
            </a:r>
            <a:r>
              <a:rPr lang="en-US" sz="4000" b="1" dirty="0">
                <a:solidFill>
                  <a:srgbClr val="FFCC00"/>
                </a:solidFill>
                <a:latin typeface="Times New Roman" charset="0"/>
                <a:ea typeface="Times New Roman" charset="0"/>
                <a:cs typeface="Times New Roman" charset="0"/>
              </a:rPr>
              <a:t>?</a:t>
            </a:r>
            <a:endParaRPr lang="en-US" sz="4000" dirty="0">
              <a:solidFill>
                <a:schemeClr val="tx1"/>
              </a:solidFill>
              <a:ea typeface="ＭＳ Ｐゴシック" charset="0"/>
              <a:cs typeface="ＭＳ Ｐゴシック" charset="0"/>
            </a:endParaRPr>
          </a:p>
        </p:txBody>
      </p:sp>
      <p:sp>
        <p:nvSpPr>
          <p:cNvPr id="173058" name="Content Placeholder 2"/>
          <p:cNvSpPr>
            <a:spLocks noGrp="1"/>
          </p:cNvSpPr>
          <p:nvPr>
            <p:ph idx="1"/>
          </p:nvPr>
        </p:nvSpPr>
        <p:spPr>
          <a:xfrm>
            <a:off x="685800" y="2209800"/>
            <a:ext cx="8305800" cy="4114800"/>
          </a:xfrm>
        </p:spPr>
        <p:txBody>
          <a:bodyPr/>
          <a:lstStyle/>
          <a:p>
            <a:pPr>
              <a:defRPr/>
            </a:pPr>
            <a:r>
              <a:rPr lang="en-US" i="1" dirty="0" smtClean="0">
                <a:ea typeface="ＭＳ Ｐゴシック" charset="0"/>
              </a:rPr>
              <a:t>With precision, scope, and depth</a:t>
            </a:r>
          </a:p>
          <a:p>
            <a:pPr>
              <a:defRPr/>
            </a:pPr>
            <a:r>
              <a:rPr lang="en-US" dirty="0" smtClean="0">
                <a:ea typeface="ＭＳ Ｐゴシック" charset="0"/>
                <a:cs typeface="ＭＳ Ｐゴシック" charset="0"/>
              </a:rPr>
              <a:t>Con la </a:t>
            </a:r>
            <a:r>
              <a:rPr lang="en-US" dirty="0" err="1">
                <a:ea typeface="ＭＳ Ｐゴシック" charset="0"/>
                <a:cs typeface="ＭＳ Ｐゴシック" charset="0"/>
              </a:rPr>
              <a:t>precisión</a:t>
            </a:r>
            <a:r>
              <a:rPr lang="en-US" dirty="0">
                <a:ea typeface="ＭＳ Ｐゴシック" charset="0"/>
                <a:cs typeface="ＭＳ Ｐゴシック" charset="0"/>
              </a:rPr>
              <a:t>, </a:t>
            </a:r>
            <a:r>
              <a:rPr lang="en-US" dirty="0" err="1" smtClean="0">
                <a:ea typeface="ＭＳ Ｐゴシック" charset="0"/>
                <a:cs typeface="ＭＳ Ｐゴシック" charset="0"/>
              </a:rPr>
              <a:t>alcance</a:t>
            </a:r>
            <a:r>
              <a:rPr lang="en-US" dirty="0" smtClean="0">
                <a:ea typeface="ＭＳ Ｐゴシック" charset="0"/>
                <a:cs typeface="ＭＳ Ｐゴシック" charset="0"/>
              </a:rPr>
              <a:t>, </a:t>
            </a:r>
            <a:r>
              <a:rPr lang="en-US" dirty="0">
                <a:ea typeface="ＭＳ Ｐゴシック" charset="0"/>
                <a:cs typeface="ＭＳ Ｐゴシック" charset="0"/>
              </a:rPr>
              <a:t>y </a:t>
            </a:r>
            <a:r>
              <a:rPr lang="en-US" dirty="0" err="1">
                <a:ea typeface="ＭＳ Ｐゴシック" charset="0"/>
                <a:cs typeface="ＭＳ Ｐゴシック" charset="0"/>
              </a:rPr>
              <a:t>profundidad</a:t>
            </a:r>
            <a:r>
              <a:rPr lang="en-US" dirty="0">
                <a:ea typeface="ＭＳ Ｐゴシック" charset="0"/>
                <a:cs typeface="ＭＳ Ｐゴシック" charset="0"/>
              </a:rPr>
              <a:t> </a:t>
            </a:r>
            <a:r>
              <a:rPr lang="en-US" dirty="0" err="1">
                <a:ea typeface="ＭＳ Ｐゴシック" charset="0"/>
                <a:cs typeface="ＭＳ Ｐゴシック" charset="0"/>
              </a:rPr>
              <a:t>adecuados</a:t>
            </a:r>
            <a:endParaRPr lang="en-US" dirty="0">
              <a:ea typeface="ＭＳ Ｐゴシック" charset="0"/>
              <a:cs typeface="ＭＳ Ｐゴシック" charset="0"/>
            </a:endParaRPr>
          </a:p>
          <a:p>
            <a:pPr>
              <a:defRPr/>
            </a:pPr>
            <a:endParaRPr lang="en-US" dirty="0">
              <a:ea typeface="ＭＳ Ｐゴシック" charset="0"/>
              <a:cs typeface="ＭＳ Ｐゴシック" charset="0"/>
            </a:endParaRPr>
          </a:p>
          <a:p>
            <a:pPr>
              <a:buFontTx/>
              <a:buNone/>
              <a:defRPr/>
            </a:pPr>
            <a:endParaRPr lang="en-US" dirty="0">
              <a:ea typeface="ＭＳ Ｐゴシック" charset="0"/>
              <a:cs typeface="ＭＳ Ｐゴシック" charset="0"/>
            </a:endParaRPr>
          </a:p>
          <a:p>
            <a:pPr>
              <a:buFontTx/>
              <a:buNone/>
              <a:defRPr/>
            </a:pPr>
            <a:endParaRPr lang="en-US" dirty="0">
              <a:ea typeface="ＭＳ Ｐゴシック" charset="0"/>
              <a:cs typeface="ＭＳ Ｐゴシック" charset="0"/>
            </a:endParaRPr>
          </a:p>
        </p:txBody>
      </p:sp>
    </p:spTree>
    <p:extLst>
      <p:ext uri="{BB962C8B-B14F-4D97-AF65-F5344CB8AC3E}">
        <p14:creationId xmlns:p14="http://schemas.microsoft.com/office/powerpoint/2010/main" val="3458173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Title 1"/>
          <p:cNvSpPr>
            <a:spLocks noGrp="1"/>
          </p:cNvSpPr>
          <p:nvPr>
            <p:ph type="title"/>
          </p:nvPr>
        </p:nvSpPr>
        <p:spPr>
          <a:xfrm>
            <a:off x="-30163" y="685800"/>
            <a:ext cx="9144001" cy="1143000"/>
          </a:xfrm>
        </p:spPr>
        <p:txBody>
          <a:bodyPr/>
          <a:lstStyle/>
          <a:p>
            <a:pPr>
              <a:defRPr/>
            </a:pPr>
            <a:r>
              <a:rPr lang="en-US" sz="4000" b="1" dirty="0">
                <a:solidFill>
                  <a:srgbClr val="FFCC00"/>
                </a:solidFill>
                <a:latin typeface="Times New Roman" charset="0"/>
                <a:ea typeface="Times New Roman" charset="0"/>
                <a:cs typeface="Times New Roman" charset="0"/>
              </a:rPr>
              <a:t>What Kind of Processes?</a:t>
            </a:r>
            <a:br>
              <a:rPr lang="en-US" sz="4000" b="1" dirty="0">
                <a:solidFill>
                  <a:srgbClr val="FFCC00"/>
                </a:solidFill>
                <a:latin typeface="Times New Roman" charset="0"/>
                <a:ea typeface="Times New Roman" charset="0"/>
                <a:cs typeface="Times New Roman" charset="0"/>
              </a:rPr>
            </a:br>
            <a:r>
              <a:rPr lang="en-US" sz="4000" b="1" dirty="0">
                <a:solidFill>
                  <a:srgbClr val="FFCC00"/>
                </a:solidFill>
                <a:latin typeface="Times New Roman" charset="0"/>
                <a:ea typeface="Times New Roman" charset="0"/>
                <a:cs typeface="Times New Roman" charset="0"/>
              </a:rPr>
              <a:t>¿</a:t>
            </a:r>
            <a:r>
              <a:rPr lang="en-US" sz="4000" b="1" dirty="0" err="1">
                <a:solidFill>
                  <a:srgbClr val="FFCC00"/>
                </a:solidFill>
                <a:latin typeface="Times New Roman" charset="0"/>
                <a:ea typeface="Times New Roman" charset="0"/>
                <a:cs typeface="Times New Roman" charset="0"/>
              </a:rPr>
              <a:t>Qué</a:t>
            </a:r>
            <a:r>
              <a:rPr lang="en-US" sz="4000" b="1" dirty="0">
                <a:solidFill>
                  <a:srgbClr val="FFCC00"/>
                </a:solidFill>
                <a:latin typeface="Times New Roman" charset="0"/>
                <a:ea typeface="Times New Roman" charset="0"/>
                <a:cs typeface="Times New Roman" charset="0"/>
              </a:rPr>
              <a:t> </a:t>
            </a:r>
            <a:r>
              <a:rPr lang="en-US" sz="4000" b="1" dirty="0" err="1">
                <a:solidFill>
                  <a:srgbClr val="FFCC00"/>
                </a:solidFill>
                <a:latin typeface="Times New Roman" charset="0"/>
                <a:ea typeface="Times New Roman" charset="0"/>
                <a:cs typeface="Times New Roman" charset="0"/>
              </a:rPr>
              <a:t>tipo</a:t>
            </a:r>
            <a:r>
              <a:rPr lang="en-US" sz="4000" b="1" dirty="0">
                <a:solidFill>
                  <a:srgbClr val="FFCC00"/>
                </a:solidFill>
                <a:latin typeface="Times New Roman" charset="0"/>
                <a:ea typeface="Times New Roman" charset="0"/>
                <a:cs typeface="Times New Roman" charset="0"/>
              </a:rPr>
              <a:t> de </a:t>
            </a:r>
            <a:r>
              <a:rPr lang="en-US" sz="4000" b="1" dirty="0" err="1">
                <a:solidFill>
                  <a:srgbClr val="FFCC00"/>
                </a:solidFill>
                <a:latin typeface="Times New Roman" charset="0"/>
                <a:ea typeface="Times New Roman" charset="0"/>
                <a:cs typeface="Times New Roman" charset="0"/>
              </a:rPr>
              <a:t>procesos</a:t>
            </a:r>
            <a:r>
              <a:rPr lang="en-US" sz="4000" b="1" dirty="0">
                <a:solidFill>
                  <a:srgbClr val="FFCC00"/>
                </a:solidFill>
                <a:latin typeface="Times New Roman" charset="0"/>
                <a:ea typeface="Times New Roman" charset="0"/>
                <a:cs typeface="Times New Roman" charset="0"/>
              </a:rPr>
              <a:t>?</a:t>
            </a:r>
            <a:endParaRPr lang="en-US" sz="4000" dirty="0">
              <a:solidFill>
                <a:schemeClr val="tx1"/>
              </a:solidFill>
              <a:ea typeface="ＭＳ Ｐゴシック" charset="0"/>
              <a:cs typeface="ＭＳ Ｐゴシック" charset="0"/>
            </a:endParaRPr>
          </a:p>
        </p:txBody>
      </p:sp>
      <p:sp>
        <p:nvSpPr>
          <p:cNvPr id="134146" name="Content Placeholder 2"/>
          <p:cNvSpPr>
            <a:spLocks noGrp="1"/>
          </p:cNvSpPr>
          <p:nvPr>
            <p:ph idx="1"/>
          </p:nvPr>
        </p:nvSpPr>
        <p:spPr>
          <a:xfrm>
            <a:off x="152400" y="2286000"/>
            <a:ext cx="4191000" cy="4114800"/>
          </a:xfrm>
        </p:spPr>
        <p:txBody>
          <a:bodyPr/>
          <a:lstStyle/>
          <a:p>
            <a:r>
              <a:rPr lang="en-US" altLang="x-none" i="1" dirty="0">
                <a:ea typeface="ＭＳ Ｐゴシック" charset="-128"/>
              </a:rPr>
              <a:t>Broadly measured</a:t>
            </a:r>
          </a:p>
          <a:p>
            <a:pPr lvl="1"/>
            <a:r>
              <a:rPr lang="en-US" altLang="x-none" dirty="0" smtClean="0">
                <a:ea typeface="ＭＳ Ｐゴシック" charset="-128"/>
              </a:rPr>
              <a:t>More than a </a:t>
            </a:r>
            <a:r>
              <a:rPr lang="en-US" altLang="x-none" dirty="0">
                <a:ea typeface="ＭＳ Ｐゴシック" charset="-128"/>
              </a:rPr>
              <a:t>specific </a:t>
            </a:r>
            <a:r>
              <a:rPr lang="en-US" altLang="x-none" dirty="0" smtClean="0">
                <a:ea typeface="ＭＳ Ｐゴシック" charset="-128"/>
              </a:rPr>
              <a:t>measure</a:t>
            </a:r>
          </a:p>
          <a:p>
            <a:pPr lvl="1"/>
            <a:r>
              <a:rPr lang="en-US" altLang="x-none" dirty="0" smtClean="0">
                <a:ea typeface="ＭＳ Ｐゴシック" charset="-128"/>
              </a:rPr>
              <a:t>Measurement </a:t>
            </a:r>
            <a:r>
              <a:rPr lang="en-US" altLang="x-none" dirty="0">
                <a:ea typeface="ＭＳ Ｐゴシック" charset="-128"/>
              </a:rPr>
              <a:t>across response modes </a:t>
            </a:r>
            <a:r>
              <a:rPr lang="en-US" altLang="x-none" dirty="0" smtClean="0">
                <a:ea typeface="ＭＳ Ｐゴシック" charset="-128"/>
              </a:rPr>
              <a:t>and including theoretical features</a:t>
            </a:r>
            <a:endParaRPr lang="en-US" altLang="x-none" dirty="0">
              <a:ea typeface="ＭＳ Ｐゴシック" charset="-128"/>
            </a:endParaRPr>
          </a:p>
          <a:p>
            <a:pPr>
              <a:buFontTx/>
              <a:buNone/>
            </a:pPr>
            <a:endParaRPr lang="en-US" altLang="x-none" dirty="0">
              <a:ea typeface="ＭＳ Ｐゴシック" charset="-128"/>
            </a:endParaRPr>
          </a:p>
        </p:txBody>
      </p:sp>
      <p:sp>
        <p:nvSpPr>
          <p:cNvPr id="4" name="Content Placeholder 2"/>
          <p:cNvSpPr txBox="1">
            <a:spLocks/>
          </p:cNvSpPr>
          <p:nvPr/>
        </p:nvSpPr>
        <p:spPr bwMode="auto">
          <a:xfrm>
            <a:off x="4572000" y="2286000"/>
            <a:ext cx="44196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9pPr>
          </a:lstStyle>
          <a:p>
            <a:r>
              <a:rPr lang="en-US" altLang="x-none" i="1" kern="0" dirty="0" err="1"/>
              <a:t>Ampliamente</a:t>
            </a:r>
            <a:r>
              <a:rPr lang="en-US" altLang="x-none" i="1" kern="0" dirty="0"/>
              <a:t> </a:t>
            </a:r>
            <a:r>
              <a:rPr lang="en-US" altLang="x-none" i="1" kern="0" dirty="0" err="1" smtClean="0"/>
              <a:t>medido</a:t>
            </a:r>
            <a:endParaRPr lang="en-US" altLang="x-none" i="1" kern="0" dirty="0" smtClean="0"/>
          </a:p>
          <a:p>
            <a:pPr lvl="1"/>
            <a:r>
              <a:rPr lang="en-US" altLang="x-none" kern="0" dirty="0" err="1"/>
              <a:t>Más</a:t>
            </a:r>
            <a:r>
              <a:rPr lang="en-US" altLang="x-none" kern="0" dirty="0"/>
              <a:t> que </a:t>
            </a:r>
            <a:r>
              <a:rPr lang="en-US" altLang="x-none" kern="0" dirty="0" err="1"/>
              <a:t>una</a:t>
            </a:r>
            <a:r>
              <a:rPr lang="en-US" altLang="x-none" kern="0" dirty="0"/>
              <a:t> </a:t>
            </a:r>
            <a:r>
              <a:rPr lang="en-US" altLang="x-none" kern="0" dirty="0" err="1"/>
              <a:t>medida</a:t>
            </a:r>
            <a:r>
              <a:rPr lang="en-US" altLang="x-none" kern="0" dirty="0"/>
              <a:t> </a:t>
            </a:r>
            <a:r>
              <a:rPr lang="en-US" altLang="x-none" kern="0" dirty="0" err="1" smtClean="0"/>
              <a:t>específica</a:t>
            </a:r>
            <a:endParaRPr lang="en-US" altLang="x-none" kern="0" dirty="0" smtClean="0"/>
          </a:p>
          <a:p>
            <a:pPr lvl="1"/>
            <a:r>
              <a:rPr lang="en-US" altLang="x-none" kern="0" dirty="0" err="1" smtClean="0"/>
              <a:t>Medición</a:t>
            </a:r>
            <a:r>
              <a:rPr lang="en-US" altLang="x-none" kern="0" dirty="0" smtClean="0"/>
              <a:t> </a:t>
            </a:r>
            <a:r>
              <a:rPr lang="en-US" altLang="x-none" kern="0" dirty="0"/>
              <a:t>a </a:t>
            </a:r>
            <a:r>
              <a:rPr lang="en-US" altLang="x-none" kern="0" dirty="0" err="1"/>
              <a:t>través</a:t>
            </a:r>
            <a:r>
              <a:rPr lang="en-US" altLang="x-none" kern="0" dirty="0"/>
              <a:t> de </a:t>
            </a:r>
            <a:r>
              <a:rPr lang="en-US" altLang="x-none" kern="0" dirty="0" err="1"/>
              <a:t>los</a:t>
            </a:r>
            <a:r>
              <a:rPr lang="en-US" altLang="x-none" kern="0" dirty="0"/>
              <a:t> </a:t>
            </a:r>
            <a:r>
              <a:rPr lang="en-US" altLang="x-none" kern="0" dirty="0" err="1"/>
              <a:t>modos</a:t>
            </a:r>
            <a:r>
              <a:rPr lang="en-US" altLang="x-none" kern="0" dirty="0"/>
              <a:t> de </a:t>
            </a:r>
            <a:r>
              <a:rPr lang="en-US" altLang="x-none" kern="0" dirty="0" err="1"/>
              <a:t>respuesta</a:t>
            </a:r>
            <a:r>
              <a:rPr lang="en-US" altLang="x-none" kern="0" dirty="0"/>
              <a:t> e </a:t>
            </a:r>
            <a:r>
              <a:rPr lang="en-US" altLang="x-none" kern="0" dirty="0" err="1"/>
              <a:t>incluyendo</a:t>
            </a:r>
            <a:r>
              <a:rPr lang="en-US" altLang="x-none" kern="0" dirty="0"/>
              <a:t> </a:t>
            </a:r>
            <a:r>
              <a:rPr lang="en-US" altLang="x-none" kern="0" dirty="0" err="1"/>
              <a:t>características</a:t>
            </a:r>
            <a:r>
              <a:rPr lang="en-US" altLang="x-none" kern="0" dirty="0"/>
              <a:t> </a:t>
            </a:r>
            <a:r>
              <a:rPr lang="en-US" altLang="x-none" kern="0" dirty="0" err="1"/>
              <a:t>teóricas</a:t>
            </a:r>
            <a:endParaRPr lang="en-US" altLang="x-none" kern="0" dirty="0"/>
          </a:p>
        </p:txBody>
      </p:sp>
    </p:spTree>
    <p:extLst>
      <p:ext uri="{BB962C8B-B14F-4D97-AF65-F5344CB8AC3E}">
        <p14:creationId xmlns:p14="http://schemas.microsoft.com/office/powerpoint/2010/main" val="7972950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Title 1"/>
          <p:cNvSpPr>
            <a:spLocks noGrp="1"/>
          </p:cNvSpPr>
          <p:nvPr>
            <p:ph type="title"/>
          </p:nvPr>
        </p:nvSpPr>
        <p:spPr>
          <a:xfrm>
            <a:off x="-30163" y="685800"/>
            <a:ext cx="9144001" cy="1143000"/>
          </a:xfrm>
        </p:spPr>
        <p:txBody>
          <a:bodyPr/>
          <a:lstStyle/>
          <a:p>
            <a:pPr>
              <a:defRPr/>
            </a:pPr>
            <a:r>
              <a:rPr lang="en-US" sz="4000" b="1" dirty="0">
                <a:solidFill>
                  <a:srgbClr val="FFCC00"/>
                </a:solidFill>
                <a:latin typeface="Times New Roman" charset="0"/>
                <a:ea typeface="Times New Roman" charset="0"/>
                <a:cs typeface="Times New Roman" charset="0"/>
              </a:rPr>
              <a:t>What Kind of Processes?</a:t>
            </a:r>
            <a:br>
              <a:rPr lang="en-US" sz="4000" b="1" dirty="0">
                <a:solidFill>
                  <a:srgbClr val="FFCC00"/>
                </a:solidFill>
                <a:latin typeface="Times New Roman" charset="0"/>
                <a:ea typeface="Times New Roman" charset="0"/>
                <a:cs typeface="Times New Roman" charset="0"/>
              </a:rPr>
            </a:br>
            <a:r>
              <a:rPr lang="en-US" sz="4000" b="1" dirty="0">
                <a:solidFill>
                  <a:srgbClr val="FFCC00"/>
                </a:solidFill>
                <a:latin typeface="Times New Roman" charset="0"/>
                <a:ea typeface="Times New Roman" charset="0"/>
                <a:cs typeface="Times New Roman" charset="0"/>
              </a:rPr>
              <a:t>¿</a:t>
            </a:r>
            <a:r>
              <a:rPr lang="en-US" sz="4000" b="1" dirty="0" err="1">
                <a:solidFill>
                  <a:srgbClr val="FFCC00"/>
                </a:solidFill>
                <a:latin typeface="Times New Roman" charset="0"/>
                <a:ea typeface="Times New Roman" charset="0"/>
                <a:cs typeface="Times New Roman" charset="0"/>
              </a:rPr>
              <a:t>Qué</a:t>
            </a:r>
            <a:r>
              <a:rPr lang="en-US" sz="4000" b="1" dirty="0">
                <a:solidFill>
                  <a:srgbClr val="FFCC00"/>
                </a:solidFill>
                <a:latin typeface="Times New Roman" charset="0"/>
                <a:ea typeface="Times New Roman" charset="0"/>
                <a:cs typeface="Times New Roman" charset="0"/>
              </a:rPr>
              <a:t> </a:t>
            </a:r>
            <a:r>
              <a:rPr lang="en-US" sz="4000" b="1" dirty="0" err="1">
                <a:solidFill>
                  <a:srgbClr val="FFCC00"/>
                </a:solidFill>
                <a:latin typeface="Times New Roman" charset="0"/>
                <a:ea typeface="Times New Roman" charset="0"/>
                <a:cs typeface="Times New Roman" charset="0"/>
              </a:rPr>
              <a:t>tipo</a:t>
            </a:r>
            <a:r>
              <a:rPr lang="en-US" sz="4000" b="1" dirty="0">
                <a:solidFill>
                  <a:srgbClr val="FFCC00"/>
                </a:solidFill>
                <a:latin typeface="Times New Roman" charset="0"/>
                <a:ea typeface="Times New Roman" charset="0"/>
                <a:cs typeface="Times New Roman" charset="0"/>
              </a:rPr>
              <a:t> de </a:t>
            </a:r>
            <a:r>
              <a:rPr lang="en-US" sz="4000" b="1" dirty="0" err="1">
                <a:solidFill>
                  <a:srgbClr val="FFCC00"/>
                </a:solidFill>
                <a:latin typeface="Times New Roman" charset="0"/>
                <a:ea typeface="Times New Roman" charset="0"/>
                <a:cs typeface="Times New Roman" charset="0"/>
              </a:rPr>
              <a:t>procesos</a:t>
            </a:r>
            <a:r>
              <a:rPr lang="en-US" sz="4000" b="1" dirty="0">
                <a:solidFill>
                  <a:srgbClr val="FFCC00"/>
                </a:solidFill>
                <a:latin typeface="Times New Roman" charset="0"/>
                <a:ea typeface="Times New Roman" charset="0"/>
                <a:cs typeface="Times New Roman" charset="0"/>
              </a:rPr>
              <a:t>?</a:t>
            </a:r>
            <a:endParaRPr lang="en-US" sz="4000" dirty="0">
              <a:solidFill>
                <a:schemeClr val="tx1"/>
              </a:solidFill>
              <a:ea typeface="ＭＳ Ｐゴシック" charset="0"/>
              <a:cs typeface="ＭＳ Ｐゴシック" charset="0"/>
            </a:endParaRPr>
          </a:p>
        </p:txBody>
      </p:sp>
      <p:sp>
        <p:nvSpPr>
          <p:cNvPr id="135170" name="Content Placeholder 2"/>
          <p:cNvSpPr>
            <a:spLocks noGrp="1"/>
          </p:cNvSpPr>
          <p:nvPr>
            <p:ph idx="1"/>
          </p:nvPr>
        </p:nvSpPr>
        <p:spPr>
          <a:xfrm>
            <a:off x="381000" y="2057400"/>
            <a:ext cx="4114800" cy="4114800"/>
          </a:xfrm>
        </p:spPr>
        <p:txBody>
          <a:bodyPr/>
          <a:lstStyle/>
          <a:p>
            <a:r>
              <a:rPr lang="en-US" altLang="x-none" i="1" dirty="0">
                <a:ea typeface="ＭＳ Ｐゴシック" charset="-128"/>
              </a:rPr>
              <a:t>Contextually embedded and changeable </a:t>
            </a:r>
          </a:p>
          <a:p>
            <a:pPr lvl="1"/>
            <a:r>
              <a:rPr lang="en-US" altLang="x-none" dirty="0">
                <a:ea typeface="ＭＳ Ｐゴシック" charset="-128"/>
              </a:rPr>
              <a:t>Functional </a:t>
            </a:r>
            <a:r>
              <a:rPr lang="en-US" altLang="x-none" dirty="0" smtClean="0">
                <a:ea typeface="ＭＳ Ｐゴシック" charset="-128"/>
              </a:rPr>
              <a:t>sequences</a:t>
            </a:r>
          </a:p>
          <a:p>
            <a:pPr lvl="1"/>
            <a:r>
              <a:rPr lang="en-US" altLang="x-none" dirty="0" smtClean="0">
                <a:ea typeface="ＭＳ Ｐゴシック" charset="-128"/>
              </a:rPr>
              <a:t>Not </a:t>
            </a:r>
            <a:r>
              <a:rPr lang="en-US" altLang="x-none" dirty="0">
                <a:ea typeface="ＭＳ Ｐゴシック" charset="-128"/>
              </a:rPr>
              <a:t>mere correlates </a:t>
            </a:r>
          </a:p>
          <a:p>
            <a:pPr lvl="1"/>
            <a:r>
              <a:rPr lang="en-US" altLang="x-none" dirty="0">
                <a:ea typeface="ＭＳ Ｐゴシック" charset="-128"/>
              </a:rPr>
              <a:t>Contextual hook to intervention</a:t>
            </a:r>
          </a:p>
          <a:p>
            <a:pPr lvl="1"/>
            <a:endParaRPr lang="en-US" altLang="x-none" dirty="0">
              <a:ea typeface="ＭＳ Ｐゴシック" charset="-128"/>
            </a:endParaRPr>
          </a:p>
          <a:p>
            <a:endParaRPr lang="en-US" altLang="x-none" dirty="0">
              <a:ea typeface="ＭＳ Ｐゴシック" charset="-128"/>
            </a:endParaRPr>
          </a:p>
          <a:p>
            <a:endParaRPr lang="en-US" altLang="x-none" dirty="0">
              <a:ea typeface="ＭＳ Ｐゴシック" charset="-128"/>
            </a:endParaRPr>
          </a:p>
          <a:p>
            <a:pPr>
              <a:buFontTx/>
              <a:buNone/>
            </a:pPr>
            <a:endParaRPr lang="en-US" altLang="x-none" dirty="0">
              <a:ea typeface="ＭＳ Ｐゴシック" charset="-128"/>
            </a:endParaRPr>
          </a:p>
          <a:p>
            <a:pPr>
              <a:buFontTx/>
              <a:buNone/>
            </a:pPr>
            <a:endParaRPr lang="en-US" altLang="x-none" dirty="0">
              <a:ea typeface="ＭＳ Ｐゴシック" charset="-128"/>
            </a:endParaRPr>
          </a:p>
        </p:txBody>
      </p:sp>
      <p:sp>
        <p:nvSpPr>
          <p:cNvPr id="4" name="Content Placeholder 2"/>
          <p:cNvSpPr txBox="1">
            <a:spLocks/>
          </p:cNvSpPr>
          <p:nvPr/>
        </p:nvSpPr>
        <p:spPr bwMode="auto">
          <a:xfrm>
            <a:off x="4800600" y="2060369"/>
            <a:ext cx="41148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9pPr>
          </a:lstStyle>
          <a:p>
            <a:r>
              <a:rPr lang="en-US" altLang="x-none" i="1" kern="0" dirty="0" err="1"/>
              <a:t>Contextualmente</a:t>
            </a:r>
            <a:r>
              <a:rPr lang="en-US" altLang="x-none" i="1" kern="0" dirty="0"/>
              <a:t> </a:t>
            </a:r>
            <a:r>
              <a:rPr lang="en-US" altLang="x-none" i="1" kern="0" dirty="0" err="1"/>
              <a:t>incorporado</a:t>
            </a:r>
            <a:r>
              <a:rPr lang="en-US" altLang="x-none" i="1" kern="0" dirty="0"/>
              <a:t> y </a:t>
            </a:r>
            <a:r>
              <a:rPr lang="en-US" altLang="x-none" i="1" kern="0" dirty="0" err="1"/>
              <a:t>cambiable</a:t>
            </a:r>
            <a:endParaRPr lang="en-US" altLang="x-none" i="1" kern="0" dirty="0"/>
          </a:p>
          <a:p>
            <a:pPr lvl="1"/>
            <a:r>
              <a:rPr lang="en-US" altLang="x-none" kern="0" dirty="0" err="1"/>
              <a:t>Secuencias</a:t>
            </a:r>
            <a:r>
              <a:rPr lang="en-US" altLang="x-none" kern="0" dirty="0"/>
              <a:t> </a:t>
            </a:r>
            <a:r>
              <a:rPr lang="en-US" altLang="x-none" kern="0" dirty="0" err="1" smtClean="0"/>
              <a:t>funcionales</a:t>
            </a:r>
            <a:endParaRPr lang="en-US" altLang="x-none" kern="0" dirty="0" smtClean="0"/>
          </a:p>
          <a:p>
            <a:pPr lvl="1"/>
            <a:r>
              <a:rPr lang="en-US" altLang="x-none" kern="0" dirty="0" smtClean="0"/>
              <a:t>No </a:t>
            </a:r>
            <a:r>
              <a:rPr lang="en-US" altLang="x-none" kern="0" dirty="0"/>
              <a:t>son </a:t>
            </a:r>
            <a:r>
              <a:rPr lang="en-US" altLang="x-none" kern="0" dirty="0" err="1"/>
              <a:t>meros</a:t>
            </a:r>
            <a:r>
              <a:rPr lang="en-US" altLang="x-none" kern="0" dirty="0"/>
              <a:t> </a:t>
            </a:r>
            <a:r>
              <a:rPr lang="en-US" altLang="x-none" kern="0" dirty="0" err="1" smtClean="0"/>
              <a:t>correlatos</a:t>
            </a:r>
            <a:endParaRPr lang="en-US" altLang="x-none" kern="0" dirty="0" smtClean="0"/>
          </a:p>
          <a:p>
            <a:pPr lvl="1"/>
            <a:r>
              <a:rPr lang="en-US" altLang="x-none" kern="0" dirty="0" err="1" smtClean="0"/>
              <a:t>Gancho</a:t>
            </a:r>
            <a:r>
              <a:rPr lang="en-US" altLang="x-none" kern="0" dirty="0" smtClean="0"/>
              <a:t> </a:t>
            </a:r>
            <a:r>
              <a:rPr lang="en-US" altLang="x-none" kern="0" dirty="0"/>
              <a:t>contextual a la </a:t>
            </a:r>
            <a:r>
              <a:rPr lang="en-US" altLang="x-none" kern="0" dirty="0" err="1"/>
              <a:t>intervención</a:t>
            </a:r>
            <a:endParaRPr lang="en-US" altLang="x-none" kern="0" dirty="0" smtClean="0"/>
          </a:p>
          <a:p>
            <a:endParaRPr lang="en-US" altLang="x-none" kern="0" dirty="0" smtClean="0"/>
          </a:p>
          <a:p>
            <a:endParaRPr lang="en-US" altLang="x-none" kern="0" dirty="0" smtClean="0"/>
          </a:p>
          <a:p>
            <a:pPr>
              <a:buFontTx/>
              <a:buNone/>
            </a:pPr>
            <a:endParaRPr lang="en-US" altLang="x-none" kern="0" dirty="0" smtClean="0"/>
          </a:p>
          <a:p>
            <a:pPr>
              <a:buFontTx/>
              <a:buNone/>
            </a:pPr>
            <a:endParaRPr lang="en-US" altLang="x-none" kern="0" dirty="0"/>
          </a:p>
        </p:txBody>
      </p:sp>
    </p:spTree>
    <p:extLst>
      <p:ext uri="{BB962C8B-B14F-4D97-AF65-F5344CB8AC3E}">
        <p14:creationId xmlns:p14="http://schemas.microsoft.com/office/powerpoint/2010/main" val="19869107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Title 1"/>
          <p:cNvSpPr>
            <a:spLocks noGrp="1"/>
          </p:cNvSpPr>
          <p:nvPr>
            <p:ph type="title"/>
          </p:nvPr>
        </p:nvSpPr>
        <p:spPr>
          <a:xfrm>
            <a:off x="-30163" y="685800"/>
            <a:ext cx="9144001" cy="1143000"/>
          </a:xfrm>
        </p:spPr>
        <p:txBody>
          <a:bodyPr/>
          <a:lstStyle/>
          <a:p>
            <a:pPr>
              <a:defRPr/>
            </a:pPr>
            <a:r>
              <a:rPr lang="en-US" sz="4000" b="1" dirty="0">
                <a:solidFill>
                  <a:srgbClr val="FFCC00"/>
                </a:solidFill>
                <a:latin typeface="Times New Roman" charset="0"/>
                <a:ea typeface="Times New Roman" charset="0"/>
                <a:cs typeface="Times New Roman" charset="0"/>
              </a:rPr>
              <a:t>What Kind of Processes?</a:t>
            </a:r>
            <a:br>
              <a:rPr lang="en-US" sz="4000" b="1" dirty="0">
                <a:solidFill>
                  <a:srgbClr val="FFCC00"/>
                </a:solidFill>
                <a:latin typeface="Times New Roman" charset="0"/>
                <a:ea typeface="Times New Roman" charset="0"/>
                <a:cs typeface="Times New Roman" charset="0"/>
              </a:rPr>
            </a:br>
            <a:r>
              <a:rPr lang="en-US" sz="4000" b="1" dirty="0">
                <a:solidFill>
                  <a:srgbClr val="FFCC00"/>
                </a:solidFill>
                <a:latin typeface="Times New Roman" charset="0"/>
                <a:ea typeface="Times New Roman" charset="0"/>
                <a:cs typeface="Times New Roman" charset="0"/>
              </a:rPr>
              <a:t>¿</a:t>
            </a:r>
            <a:r>
              <a:rPr lang="en-US" sz="4000" b="1" dirty="0" err="1">
                <a:solidFill>
                  <a:srgbClr val="FFCC00"/>
                </a:solidFill>
                <a:latin typeface="Times New Roman" charset="0"/>
                <a:ea typeface="Times New Roman" charset="0"/>
                <a:cs typeface="Times New Roman" charset="0"/>
              </a:rPr>
              <a:t>Qué</a:t>
            </a:r>
            <a:r>
              <a:rPr lang="en-US" sz="4000" b="1" dirty="0">
                <a:solidFill>
                  <a:srgbClr val="FFCC00"/>
                </a:solidFill>
                <a:latin typeface="Times New Roman" charset="0"/>
                <a:ea typeface="Times New Roman" charset="0"/>
                <a:cs typeface="Times New Roman" charset="0"/>
              </a:rPr>
              <a:t> </a:t>
            </a:r>
            <a:r>
              <a:rPr lang="en-US" sz="4000" b="1" dirty="0" err="1">
                <a:solidFill>
                  <a:srgbClr val="FFCC00"/>
                </a:solidFill>
                <a:latin typeface="Times New Roman" charset="0"/>
                <a:ea typeface="Times New Roman" charset="0"/>
                <a:cs typeface="Times New Roman" charset="0"/>
              </a:rPr>
              <a:t>tipo</a:t>
            </a:r>
            <a:r>
              <a:rPr lang="en-US" sz="4000" b="1" dirty="0">
                <a:solidFill>
                  <a:srgbClr val="FFCC00"/>
                </a:solidFill>
                <a:latin typeface="Times New Roman" charset="0"/>
                <a:ea typeface="Times New Roman" charset="0"/>
                <a:cs typeface="Times New Roman" charset="0"/>
              </a:rPr>
              <a:t> de </a:t>
            </a:r>
            <a:r>
              <a:rPr lang="en-US" sz="4000" b="1" dirty="0" err="1">
                <a:solidFill>
                  <a:srgbClr val="FFCC00"/>
                </a:solidFill>
                <a:latin typeface="Times New Roman" charset="0"/>
                <a:ea typeface="Times New Roman" charset="0"/>
                <a:cs typeface="Times New Roman" charset="0"/>
              </a:rPr>
              <a:t>procesos</a:t>
            </a:r>
            <a:r>
              <a:rPr lang="en-US" sz="4000" b="1" dirty="0">
                <a:solidFill>
                  <a:srgbClr val="FFCC00"/>
                </a:solidFill>
                <a:latin typeface="Times New Roman" charset="0"/>
                <a:ea typeface="Times New Roman" charset="0"/>
                <a:cs typeface="Times New Roman" charset="0"/>
              </a:rPr>
              <a:t>?</a:t>
            </a:r>
            <a:endParaRPr lang="en-US" sz="4000" dirty="0">
              <a:solidFill>
                <a:schemeClr val="tx1"/>
              </a:solidFill>
              <a:ea typeface="ＭＳ Ｐゴシック" charset="0"/>
              <a:cs typeface="ＭＳ Ｐゴシック" charset="0"/>
            </a:endParaRPr>
          </a:p>
        </p:txBody>
      </p:sp>
      <p:sp>
        <p:nvSpPr>
          <p:cNvPr id="136194" name="Content Placeholder 2"/>
          <p:cNvSpPr>
            <a:spLocks noGrp="1"/>
          </p:cNvSpPr>
          <p:nvPr>
            <p:ph idx="1"/>
          </p:nvPr>
        </p:nvSpPr>
        <p:spPr>
          <a:xfrm>
            <a:off x="381000" y="2057400"/>
            <a:ext cx="4191000" cy="4114800"/>
          </a:xfrm>
        </p:spPr>
        <p:txBody>
          <a:bodyPr/>
          <a:lstStyle/>
          <a:p>
            <a:r>
              <a:rPr lang="en-US" altLang="x-none" i="1" dirty="0">
                <a:ea typeface="ＭＳ Ｐゴシック" charset="-128"/>
              </a:rPr>
              <a:t>Linked to basic science</a:t>
            </a:r>
          </a:p>
          <a:p>
            <a:pPr lvl="1"/>
            <a:r>
              <a:rPr lang="en-US" altLang="x-none" dirty="0">
                <a:ea typeface="ＭＳ Ｐゴシック" charset="-128"/>
              </a:rPr>
              <a:t>Entering the fabric of science</a:t>
            </a:r>
          </a:p>
          <a:p>
            <a:pPr lvl="1"/>
            <a:r>
              <a:rPr lang="en-US" altLang="x-none" dirty="0">
                <a:ea typeface="ＭＳ Ｐゴシック" charset="-128"/>
              </a:rPr>
              <a:t>How scope and depth are achieved</a:t>
            </a:r>
          </a:p>
          <a:p>
            <a:endParaRPr lang="en-US" altLang="x-none" dirty="0">
              <a:ea typeface="ＭＳ Ｐゴシック" charset="-128"/>
            </a:endParaRPr>
          </a:p>
          <a:p>
            <a:pPr>
              <a:buFontTx/>
              <a:buNone/>
            </a:pPr>
            <a:endParaRPr lang="en-US" altLang="x-none" dirty="0">
              <a:ea typeface="ＭＳ Ｐゴシック" charset="-128"/>
            </a:endParaRPr>
          </a:p>
          <a:p>
            <a:pPr>
              <a:buFontTx/>
              <a:buNone/>
            </a:pPr>
            <a:endParaRPr lang="en-US" altLang="x-none" dirty="0">
              <a:ea typeface="ＭＳ Ｐゴシック" charset="-128"/>
            </a:endParaRPr>
          </a:p>
        </p:txBody>
      </p:sp>
      <p:sp>
        <p:nvSpPr>
          <p:cNvPr id="4" name="Content Placeholder 2"/>
          <p:cNvSpPr txBox="1">
            <a:spLocks/>
          </p:cNvSpPr>
          <p:nvPr/>
        </p:nvSpPr>
        <p:spPr bwMode="auto">
          <a:xfrm>
            <a:off x="4570021" y="2057400"/>
            <a:ext cx="41910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9pPr>
          </a:lstStyle>
          <a:p>
            <a:r>
              <a:rPr lang="en-US" altLang="x-none" i="1" kern="0" dirty="0" err="1" smtClean="0"/>
              <a:t>Vinculado</a:t>
            </a:r>
            <a:r>
              <a:rPr lang="en-US" altLang="x-none" i="1" kern="0" dirty="0" smtClean="0"/>
              <a:t> </a:t>
            </a:r>
            <a:r>
              <a:rPr lang="en-US" altLang="x-none" i="1" kern="0" dirty="0"/>
              <a:t>a la </a:t>
            </a:r>
            <a:r>
              <a:rPr lang="en-US" altLang="x-none" i="1" kern="0" dirty="0" err="1"/>
              <a:t>ciencia</a:t>
            </a:r>
            <a:r>
              <a:rPr lang="en-US" altLang="x-none" i="1" kern="0" dirty="0"/>
              <a:t> </a:t>
            </a:r>
            <a:r>
              <a:rPr lang="en-US" altLang="x-none" i="1" kern="0" dirty="0" err="1"/>
              <a:t>básica</a:t>
            </a:r>
            <a:endParaRPr lang="en-US" altLang="x-none" i="1" kern="0" dirty="0"/>
          </a:p>
          <a:p>
            <a:pPr lvl="1"/>
            <a:r>
              <a:rPr lang="en-US" altLang="x-none" kern="0" dirty="0" err="1"/>
              <a:t>Entrando</a:t>
            </a:r>
            <a:r>
              <a:rPr lang="en-US" altLang="x-none" kern="0" dirty="0"/>
              <a:t> </a:t>
            </a:r>
            <a:r>
              <a:rPr lang="en-US" altLang="x-none" kern="0" dirty="0" err="1"/>
              <a:t>en</a:t>
            </a:r>
            <a:r>
              <a:rPr lang="en-US" altLang="x-none" kern="0" dirty="0"/>
              <a:t> el </a:t>
            </a:r>
            <a:r>
              <a:rPr lang="en-US" altLang="x-none" kern="0" dirty="0" err="1"/>
              <a:t>tejido</a:t>
            </a:r>
            <a:r>
              <a:rPr lang="en-US" altLang="x-none" kern="0" dirty="0"/>
              <a:t> de la </a:t>
            </a:r>
            <a:r>
              <a:rPr lang="en-US" altLang="x-none" kern="0" dirty="0" err="1" smtClean="0"/>
              <a:t>ciencia</a:t>
            </a:r>
            <a:endParaRPr lang="en-US" altLang="x-none" kern="0" dirty="0" smtClean="0"/>
          </a:p>
          <a:p>
            <a:pPr lvl="1"/>
            <a:r>
              <a:rPr lang="en-US" altLang="x-none" kern="0" dirty="0" err="1" smtClean="0"/>
              <a:t>Cómo</a:t>
            </a:r>
            <a:r>
              <a:rPr lang="en-US" altLang="x-none" kern="0" dirty="0" smtClean="0"/>
              <a:t> </a:t>
            </a:r>
            <a:r>
              <a:rPr lang="en-US" altLang="x-none" kern="0" dirty="0"/>
              <a:t>se </a:t>
            </a:r>
            <a:r>
              <a:rPr lang="en-US" altLang="x-none" kern="0" dirty="0" err="1"/>
              <a:t>alcanzan</a:t>
            </a:r>
            <a:r>
              <a:rPr lang="en-US" altLang="x-none" kern="0" dirty="0"/>
              <a:t> </a:t>
            </a:r>
            <a:r>
              <a:rPr lang="en-US" altLang="x-none" kern="0" dirty="0" smtClean="0"/>
              <a:t>la </a:t>
            </a:r>
            <a:r>
              <a:rPr lang="en-US" altLang="x-none" kern="0" dirty="0" err="1" smtClean="0"/>
              <a:t>dimensión</a:t>
            </a:r>
            <a:r>
              <a:rPr lang="en-US" altLang="x-none" kern="0" dirty="0" smtClean="0"/>
              <a:t> </a:t>
            </a:r>
            <a:r>
              <a:rPr lang="en-US" altLang="x-none" kern="0" dirty="0"/>
              <a:t>y la </a:t>
            </a:r>
            <a:r>
              <a:rPr lang="en-US" altLang="x-none" kern="0" dirty="0" err="1"/>
              <a:t>profundidad</a:t>
            </a:r>
            <a:endParaRPr lang="en-US" altLang="x-none" kern="0" dirty="0" smtClean="0"/>
          </a:p>
          <a:p>
            <a:pPr>
              <a:buFontTx/>
              <a:buNone/>
            </a:pPr>
            <a:endParaRPr lang="en-US" altLang="x-none" kern="0" dirty="0" smtClean="0"/>
          </a:p>
          <a:p>
            <a:pPr>
              <a:buFontTx/>
              <a:buNone/>
            </a:pPr>
            <a:endParaRPr lang="en-US" altLang="x-none" kern="0" dirty="0"/>
          </a:p>
        </p:txBody>
      </p:sp>
    </p:spTree>
    <p:extLst>
      <p:ext uri="{BB962C8B-B14F-4D97-AF65-F5344CB8AC3E}">
        <p14:creationId xmlns:p14="http://schemas.microsoft.com/office/powerpoint/2010/main" val="6374240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Title 1"/>
          <p:cNvSpPr>
            <a:spLocks noGrp="1"/>
          </p:cNvSpPr>
          <p:nvPr>
            <p:ph type="title"/>
          </p:nvPr>
        </p:nvSpPr>
        <p:spPr>
          <a:xfrm>
            <a:off x="-30163" y="685800"/>
            <a:ext cx="9144001" cy="1143000"/>
          </a:xfrm>
        </p:spPr>
        <p:txBody>
          <a:bodyPr/>
          <a:lstStyle/>
          <a:p>
            <a:pPr>
              <a:defRPr/>
            </a:pPr>
            <a:r>
              <a:rPr lang="en-US" sz="4000" b="1" dirty="0">
                <a:solidFill>
                  <a:srgbClr val="FFCC00"/>
                </a:solidFill>
                <a:latin typeface="Times New Roman" charset="0"/>
                <a:ea typeface="Times New Roman" charset="0"/>
                <a:cs typeface="Times New Roman" charset="0"/>
              </a:rPr>
              <a:t>What Kind of Processes?</a:t>
            </a:r>
            <a:br>
              <a:rPr lang="en-US" sz="4000" b="1" dirty="0">
                <a:solidFill>
                  <a:srgbClr val="FFCC00"/>
                </a:solidFill>
                <a:latin typeface="Times New Roman" charset="0"/>
                <a:ea typeface="Times New Roman" charset="0"/>
                <a:cs typeface="Times New Roman" charset="0"/>
              </a:rPr>
            </a:br>
            <a:r>
              <a:rPr lang="en-US" sz="4000" b="1" dirty="0">
                <a:solidFill>
                  <a:srgbClr val="FFCC00"/>
                </a:solidFill>
                <a:latin typeface="Times New Roman" charset="0"/>
                <a:ea typeface="Times New Roman" charset="0"/>
                <a:cs typeface="Times New Roman" charset="0"/>
              </a:rPr>
              <a:t>¿</a:t>
            </a:r>
            <a:r>
              <a:rPr lang="en-US" sz="4000" b="1" dirty="0" err="1">
                <a:solidFill>
                  <a:srgbClr val="FFCC00"/>
                </a:solidFill>
                <a:latin typeface="Times New Roman" charset="0"/>
                <a:ea typeface="Times New Roman" charset="0"/>
                <a:cs typeface="Times New Roman" charset="0"/>
              </a:rPr>
              <a:t>Qué</a:t>
            </a:r>
            <a:r>
              <a:rPr lang="en-US" sz="4000" b="1" dirty="0">
                <a:solidFill>
                  <a:srgbClr val="FFCC00"/>
                </a:solidFill>
                <a:latin typeface="Times New Roman" charset="0"/>
                <a:ea typeface="Times New Roman" charset="0"/>
                <a:cs typeface="Times New Roman" charset="0"/>
              </a:rPr>
              <a:t> </a:t>
            </a:r>
            <a:r>
              <a:rPr lang="en-US" sz="4000" b="1" dirty="0" err="1">
                <a:solidFill>
                  <a:srgbClr val="FFCC00"/>
                </a:solidFill>
                <a:latin typeface="Times New Roman" charset="0"/>
                <a:ea typeface="Times New Roman" charset="0"/>
                <a:cs typeface="Times New Roman" charset="0"/>
              </a:rPr>
              <a:t>tipo</a:t>
            </a:r>
            <a:r>
              <a:rPr lang="en-US" sz="4000" b="1" dirty="0">
                <a:solidFill>
                  <a:srgbClr val="FFCC00"/>
                </a:solidFill>
                <a:latin typeface="Times New Roman" charset="0"/>
                <a:ea typeface="Times New Roman" charset="0"/>
                <a:cs typeface="Times New Roman" charset="0"/>
              </a:rPr>
              <a:t> de </a:t>
            </a:r>
            <a:r>
              <a:rPr lang="en-US" sz="4000" b="1" dirty="0" err="1">
                <a:solidFill>
                  <a:srgbClr val="FFCC00"/>
                </a:solidFill>
                <a:latin typeface="Times New Roman" charset="0"/>
                <a:ea typeface="Times New Roman" charset="0"/>
                <a:cs typeface="Times New Roman" charset="0"/>
              </a:rPr>
              <a:t>procesos</a:t>
            </a:r>
            <a:r>
              <a:rPr lang="en-US" sz="4000" b="1" dirty="0">
                <a:solidFill>
                  <a:srgbClr val="FFCC00"/>
                </a:solidFill>
                <a:latin typeface="Times New Roman" charset="0"/>
                <a:ea typeface="Times New Roman" charset="0"/>
                <a:cs typeface="Times New Roman" charset="0"/>
              </a:rPr>
              <a:t>?</a:t>
            </a:r>
            <a:endParaRPr lang="en-US" sz="4000" dirty="0">
              <a:solidFill>
                <a:schemeClr val="tx1"/>
              </a:solidFill>
              <a:ea typeface="ＭＳ Ｐゴシック" charset="0"/>
              <a:cs typeface="ＭＳ Ｐゴシック" charset="0"/>
            </a:endParaRPr>
          </a:p>
        </p:txBody>
      </p:sp>
      <p:sp>
        <p:nvSpPr>
          <p:cNvPr id="137218" name="Content Placeholder 2"/>
          <p:cNvSpPr>
            <a:spLocks noGrp="1"/>
          </p:cNvSpPr>
          <p:nvPr>
            <p:ph idx="1"/>
          </p:nvPr>
        </p:nvSpPr>
        <p:spPr>
          <a:xfrm>
            <a:off x="381000" y="2362200"/>
            <a:ext cx="4267200" cy="4114800"/>
          </a:xfrm>
        </p:spPr>
        <p:txBody>
          <a:bodyPr/>
          <a:lstStyle/>
          <a:p>
            <a:r>
              <a:rPr lang="en-US" altLang="x-none" i="1" dirty="0">
                <a:ea typeface="ＭＳ Ｐゴシック" charset="-128"/>
              </a:rPr>
              <a:t>That mediate treatment outcomes</a:t>
            </a:r>
          </a:p>
          <a:p>
            <a:pPr lvl="1"/>
            <a:r>
              <a:rPr lang="en-US" altLang="x-none" dirty="0">
                <a:ea typeface="ＭＳ Ｐゴシック" charset="-128"/>
              </a:rPr>
              <a:t>Give practitioners focus and feedback</a:t>
            </a:r>
          </a:p>
          <a:p>
            <a:pPr lvl="1"/>
            <a:r>
              <a:rPr lang="en-US" altLang="x-none" dirty="0">
                <a:ea typeface="ＭＳ Ｐゴシック" charset="-128"/>
              </a:rPr>
              <a:t>Not a </a:t>
            </a:r>
            <a:r>
              <a:rPr lang="en-US" altLang="en-US" dirty="0">
                <a:ea typeface="ＭＳ Ｐゴシック" charset="-128"/>
              </a:rPr>
              <a:t>“</a:t>
            </a:r>
            <a:r>
              <a:rPr lang="en-US" altLang="x-none" dirty="0">
                <a:ea typeface="ＭＳ Ｐゴシック" charset="-128"/>
              </a:rPr>
              <a:t>cause</a:t>
            </a:r>
            <a:r>
              <a:rPr lang="en-US" altLang="en-US" dirty="0" smtClean="0">
                <a:ea typeface="ＭＳ Ｐゴシック" charset="-128"/>
              </a:rPr>
              <a:t>”</a:t>
            </a:r>
            <a:endParaRPr lang="en-US" altLang="x-none" dirty="0">
              <a:ea typeface="ＭＳ Ｐゴシック" charset="-128"/>
            </a:endParaRPr>
          </a:p>
          <a:p>
            <a:endParaRPr lang="en-US" altLang="x-none" dirty="0">
              <a:ea typeface="ＭＳ Ｐゴシック" charset="-128"/>
            </a:endParaRPr>
          </a:p>
          <a:p>
            <a:endParaRPr lang="en-US" altLang="x-none" dirty="0">
              <a:ea typeface="ＭＳ Ｐゴシック" charset="-128"/>
            </a:endParaRPr>
          </a:p>
          <a:p>
            <a:pPr>
              <a:buFontTx/>
              <a:buNone/>
            </a:pPr>
            <a:endParaRPr lang="en-US" altLang="x-none" dirty="0">
              <a:ea typeface="ＭＳ Ｐゴシック" charset="-128"/>
            </a:endParaRPr>
          </a:p>
          <a:p>
            <a:pPr>
              <a:buFontTx/>
              <a:buNone/>
            </a:pPr>
            <a:endParaRPr lang="en-US" altLang="x-none" dirty="0">
              <a:ea typeface="ＭＳ Ｐゴシック" charset="-128"/>
            </a:endParaRPr>
          </a:p>
        </p:txBody>
      </p:sp>
      <p:sp>
        <p:nvSpPr>
          <p:cNvPr id="4" name="Content Placeholder 2"/>
          <p:cNvSpPr txBox="1">
            <a:spLocks/>
          </p:cNvSpPr>
          <p:nvPr/>
        </p:nvSpPr>
        <p:spPr bwMode="auto">
          <a:xfrm>
            <a:off x="4648200" y="2362200"/>
            <a:ext cx="4267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9pPr>
          </a:lstStyle>
          <a:p>
            <a:r>
              <a:rPr lang="en-US" altLang="x-none" i="1" kern="0" dirty="0" smtClean="0"/>
              <a:t>Los que </a:t>
            </a:r>
            <a:r>
              <a:rPr lang="en-US" altLang="x-none" i="1" kern="0" dirty="0"/>
              <a:t>median </a:t>
            </a:r>
            <a:r>
              <a:rPr lang="en-US" altLang="x-none" i="1" kern="0" dirty="0" err="1"/>
              <a:t>los</a:t>
            </a:r>
            <a:r>
              <a:rPr lang="en-US" altLang="x-none" i="1" kern="0" dirty="0"/>
              <a:t> </a:t>
            </a:r>
            <a:r>
              <a:rPr lang="en-US" altLang="x-none" i="1" kern="0" dirty="0" err="1"/>
              <a:t>resultados</a:t>
            </a:r>
            <a:r>
              <a:rPr lang="en-US" altLang="x-none" i="1" kern="0" dirty="0"/>
              <a:t> del </a:t>
            </a:r>
            <a:r>
              <a:rPr lang="en-US" altLang="x-none" i="1" kern="0" dirty="0" err="1"/>
              <a:t>tratamiento</a:t>
            </a:r>
            <a:endParaRPr lang="en-US" altLang="x-none" i="1" kern="0" dirty="0"/>
          </a:p>
          <a:p>
            <a:pPr lvl="1"/>
            <a:r>
              <a:rPr lang="en-US" altLang="x-none" kern="0" dirty="0"/>
              <a:t>Dar a </a:t>
            </a:r>
            <a:r>
              <a:rPr lang="en-US" altLang="x-none" kern="0" dirty="0" err="1"/>
              <a:t>los</a:t>
            </a:r>
            <a:r>
              <a:rPr lang="en-US" altLang="x-none" kern="0" dirty="0"/>
              <a:t> </a:t>
            </a:r>
            <a:r>
              <a:rPr lang="en-US" altLang="x-none" kern="0" dirty="0" err="1" smtClean="0"/>
              <a:t>profesionales</a:t>
            </a:r>
            <a:r>
              <a:rPr lang="en-US" altLang="x-none" kern="0" dirty="0" smtClean="0"/>
              <a:t> </a:t>
            </a:r>
            <a:r>
              <a:rPr lang="en-US" altLang="x-none" kern="0" dirty="0"/>
              <a:t>el </a:t>
            </a:r>
            <a:r>
              <a:rPr lang="en-US" altLang="x-none" kern="0" dirty="0" err="1"/>
              <a:t>enfoque</a:t>
            </a:r>
            <a:r>
              <a:rPr lang="en-US" altLang="x-none" kern="0" dirty="0"/>
              <a:t> y </a:t>
            </a:r>
            <a:r>
              <a:rPr lang="en-US" altLang="x-none" kern="0" dirty="0" err="1" smtClean="0"/>
              <a:t>los</a:t>
            </a:r>
            <a:r>
              <a:rPr lang="en-US" altLang="x-none" kern="0" dirty="0" smtClean="0"/>
              <a:t> </a:t>
            </a:r>
            <a:r>
              <a:rPr lang="en-US" altLang="x-none" kern="0" dirty="0" err="1" smtClean="0"/>
              <a:t>comentarios</a:t>
            </a:r>
            <a:endParaRPr lang="en-US" altLang="x-none" kern="0" dirty="0" smtClean="0"/>
          </a:p>
          <a:p>
            <a:pPr lvl="1"/>
            <a:r>
              <a:rPr lang="en-US" altLang="x-none" kern="0" dirty="0" smtClean="0"/>
              <a:t>No </a:t>
            </a:r>
            <a:r>
              <a:rPr lang="en-US" altLang="x-none" kern="0" dirty="0" err="1"/>
              <a:t>es</a:t>
            </a:r>
            <a:r>
              <a:rPr lang="en-US" altLang="x-none" kern="0" dirty="0"/>
              <a:t> </a:t>
            </a:r>
            <a:r>
              <a:rPr lang="en-US" altLang="x-none" kern="0" dirty="0" err="1"/>
              <a:t>una</a:t>
            </a:r>
            <a:r>
              <a:rPr lang="en-US" altLang="x-none" kern="0" dirty="0"/>
              <a:t> "causa"</a:t>
            </a:r>
            <a:endParaRPr lang="en-US" altLang="x-none" kern="0" dirty="0" smtClean="0"/>
          </a:p>
          <a:p>
            <a:pPr>
              <a:buFontTx/>
              <a:buNone/>
            </a:pPr>
            <a:endParaRPr lang="en-US" altLang="x-none" kern="0" dirty="0" smtClean="0"/>
          </a:p>
          <a:p>
            <a:pPr>
              <a:buFontTx/>
              <a:buNone/>
            </a:pPr>
            <a:endParaRPr lang="en-US" altLang="x-none" kern="0" dirty="0"/>
          </a:p>
        </p:txBody>
      </p:sp>
    </p:spTree>
    <p:extLst>
      <p:ext uri="{BB962C8B-B14F-4D97-AF65-F5344CB8AC3E}">
        <p14:creationId xmlns:p14="http://schemas.microsoft.com/office/powerpoint/2010/main" val="15375771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Title 1"/>
          <p:cNvSpPr>
            <a:spLocks noGrp="1"/>
          </p:cNvSpPr>
          <p:nvPr>
            <p:ph type="title"/>
          </p:nvPr>
        </p:nvSpPr>
        <p:spPr>
          <a:xfrm>
            <a:off x="-30163" y="685800"/>
            <a:ext cx="9144001" cy="1143000"/>
          </a:xfrm>
        </p:spPr>
        <p:txBody>
          <a:bodyPr/>
          <a:lstStyle/>
          <a:p>
            <a:pPr>
              <a:defRPr/>
            </a:pPr>
            <a:r>
              <a:rPr lang="en-US" sz="4000" b="1" dirty="0">
                <a:solidFill>
                  <a:srgbClr val="FFCC00"/>
                </a:solidFill>
                <a:latin typeface="Times New Roman" charset="0"/>
                <a:ea typeface="Times New Roman" charset="0"/>
                <a:cs typeface="Times New Roman" charset="0"/>
              </a:rPr>
              <a:t>What Kind of Processes?</a:t>
            </a:r>
            <a:br>
              <a:rPr lang="en-US" sz="4000" b="1" dirty="0">
                <a:solidFill>
                  <a:srgbClr val="FFCC00"/>
                </a:solidFill>
                <a:latin typeface="Times New Roman" charset="0"/>
                <a:ea typeface="Times New Roman" charset="0"/>
                <a:cs typeface="Times New Roman" charset="0"/>
              </a:rPr>
            </a:br>
            <a:r>
              <a:rPr lang="en-US" sz="4000" b="1" dirty="0">
                <a:solidFill>
                  <a:srgbClr val="FFCC00"/>
                </a:solidFill>
                <a:latin typeface="Times New Roman" charset="0"/>
                <a:ea typeface="Times New Roman" charset="0"/>
                <a:cs typeface="Times New Roman" charset="0"/>
              </a:rPr>
              <a:t>¿</a:t>
            </a:r>
            <a:r>
              <a:rPr lang="en-US" sz="4000" b="1" dirty="0" err="1">
                <a:solidFill>
                  <a:srgbClr val="FFCC00"/>
                </a:solidFill>
                <a:latin typeface="Times New Roman" charset="0"/>
                <a:ea typeface="Times New Roman" charset="0"/>
                <a:cs typeface="Times New Roman" charset="0"/>
              </a:rPr>
              <a:t>Qué</a:t>
            </a:r>
            <a:r>
              <a:rPr lang="en-US" sz="4000" b="1" dirty="0">
                <a:solidFill>
                  <a:srgbClr val="FFCC00"/>
                </a:solidFill>
                <a:latin typeface="Times New Roman" charset="0"/>
                <a:ea typeface="Times New Roman" charset="0"/>
                <a:cs typeface="Times New Roman" charset="0"/>
              </a:rPr>
              <a:t> </a:t>
            </a:r>
            <a:r>
              <a:rPr lang="en-US" sz="4000" b="1" dirty="0" err="1">
                <a:solidFill>
                  <a:srgbClr val="FFCC00"/>
                </a:solidFill>
                <a:latin typeface="Times New Roman" charset="0"/>
                <a:ea typeface="Times New Roman" charset="0"/>
                <a:cs typeface="Times New Roman" charset="0"/>
              </a:rPr>
              <a:t>tipo</a:t>
            </a:r>
            <a:r>
              <a:rPr lang="en-US" sz="4000" b="1" dirty="0">
                <a:solidFill>
                  <a:srgbClr val="FFCC00"/>
                </a:solidFill>
                <a:latin typeface="Times New Roman" charset="0"/>
                <a:ea typeface="Times New Roman" charset="0"/>
                <a:cs typeface="Times New Roman" charset="0"/>
              </a:rPr>
              <a:t> de </a:t>
            </a:r>
            <a:r>
              <a:rPr lang="en-US" sz="4000" b="1" dirty="0" err="1">
                <a:solidFill>
                  <a:srgbClr val="FFCC00"/>
                </a:solidFill>
                <a:latin typeface="Times New Roman" charset="0"/>
                <a:ea typeface="Times New Roman" charset="0"/>
                <a:cs typeface="Times New Roman" charset="0"/>
              </a:rPr>
              <a:t>procesos</a:t>
            </a:r>
            <a:r>
              <a:rPr lang="en-US" sz="4000" b="1" dirty="0">
                <a:solidFill>
                  <a:srgbClr val="FFCC00"/>
                </a:solidFill>
                <a:latin typeface="Times New Roman" charset="0"/>
                <a:ea typeface="Times New Roman" charset="0"/>
                <a:cs typeface="Times New Roman" charset="0"/>
              </a:rPr>
              <a:t>?</a:t>
            </a:r>
            <a:endParaRPr lang="en-US" sz="4000" dirty="0">
              <a:solidFill>
                <a:schemeClr val="tx1"/>
              </a:solidFill>
              <a:ea typeface="ＭＳ Ｐゴシック" charset="0"/>
              <a:cs typeface="ＭＳ Ｐゴシック" charset="0"/>
            </a:endParaRPr>
          </a:p>
        </p:txBody>
      </p:sp>
      <p:sp>
        <p:nvSpPr>
          <p:cNvPr id="138242" name="Content Placeholder 2"/>
          <p:cNvSpPr>
            <a:spLocks noGrp="1"/>
          </p:cNvSpPr>
          <p:nvPr>
            <p:ph idx="1"/>
          </p:nvPr>
        </p:nvSpPr>
        <p:spPr>
          <a:xfrm>
            <a:off x="381000" y="2057400"/>
            <a:ext cx="4038600" cy="4114800"/>
          </a:xfrm>
        </p:spPr>
        <p:txBody>
          <a:bodyPr/>
          <a:lstStyle/>
          <a:p>
            <a:r>
              <a:rPr lang="en-US" altLang="x-none" i="1" dirty="0">
                <a:ea typeface="ＭＳ Ｐゴシック" charset="-128"/>
              </a:rPr>
              <a:t>With coherent moderators</a:t>
            </a:r>
          </a:p>
          <a:p>
            <a:pPr lvl="1"/>
            <a:r>
              <a:rPr lang="en-US" altLang="x-none" dirty="0"/>
              <a:t>Common sense moderators rarely work</a:t>
            </a:r>
          </a:p>
          <a:p>
            <a:pPr lvl="1"/>
            <a:r>
              <a:rPr lang="en-US" altLang="x-none" dirty="0"/>
              <a:t>Better theoretical models are needed</a:t>
            </a:r>
          </a:p>
          <a:p>
            <a:pPr>
              <a:buFontTx/>
              <a:buNone/>
            </a:pPr>
            <a:endParaRPr lang="en-US" altLang="x-none" dirty="0">
              <a:ea typeface="ＭＳ Ｐゴシック" charset="-128"/>
            </a:endParaRPr>
          </a:p>
          <a:p>
            <a:pPr>
              <a:buFontTx/>
              <a:buNone/>
            </a:pPr>
            <a:endParaRPr lang="en-US" altLang="x-none" dirty="0">
              <a:ea typeface="ＭＳ Ｐゴシック" charset="-128"/>
            </a:endParaRPr>
          </a:p>
        </p:txBody>
      </p:sp>
      <p:sp>
        <p:nvSpPr>
          <p:cNvPr id="4" name="Content Placeholder 2"/>
          <p:cNvSpPr txBox="1">
            <a:spLocks/>
          </p:cNvSpPr>
          <p:nvPr/>
        </p:nvSpPr>
        <p:spPr bwMode="auto">
          <a:xfrm>
            <a:off x="4724400" y="2057400"/>
            <a:ext cx="41910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9pPr>
          </a:lstStyle>
          <a:p>
            <a:r>
              <a:rPr lang="en-US" altLang="x-none" i="1" kern="0" dirty="0"/>
              <a:t>Con </a:t>
            </a:r>
            <a:r>
              <a:rPr lang="en-US" altLang="x-none" i="1" kern="0" dirty="0" err="1"/>
              <a:t>moderadores</a:t>
            </a:r>
            <a:r>
              <a:rPr lang="en-US" altLang="x-none" i="1" kern="0" dirty="0"/>
              <a:t> </a:t>
            </a:r>
            <a:r>
              <a:rPr lang="en-US" altLang="x-none" i="1" kern="0" dirty="0" err="1"/>
              <a:t>coherentes</a:t>
            </a:r>
            <a:endParaRPr lang="en-US" altLang="x-none" i="1" kern="0" dirty="0"/>
          </a:p>
          <a:p>
            <a:pPr lvl="1"/>
            <a:r>
              <a:rPr lang="en-US" altLang="x-none" kern="0" dirty="0"/>
              <a:t>Los </a:t>
            </a:r>
            <a:r>
              <a:rPr lang="en-US" altLang="x-none" kern="0" dirty="0" err="1"/>
              <a:t>moderadores</a:t>
            </a:r>
            <a:r>
              <a:rPr lang="en-US" altLang="x-none" kern="0" dirty="0"/>
              <a:t> de </a:t>
            </a:r>
            <a:r>
              <a:rPr lang="en-US" altLang="x-none" kern="0" dirty="0" err="1"/>
              <a:t>sentido</a:t>
            </a:r>
            <a:r>
              <a:rPr lang="en-US" altLang="x-none" kern="0" dirty="0"/>
              <a:t> </a:t>
            </a:r>
            <a:r>
              <a:rPr lang="en-US" altLang="x-none" kern="0" dirty="0" err="1"/>
              <a:t>común</a:t>
            </a:r>
            <a:r>
              <a:rPr lang="en-US" altLang="x-none" kern="0" dirty="0"/>
              <a:t> </a:t>
            </a:r>
            <a:r>
              <a:rPr lang="en-US" altLang="x-none" kern="0" dirty="0" err="1"/>
              <a:t>rara</a:t>
            </a:r>
            <a:r>
              <a:rPr lang="en-US" altLang="x-none" kern="0" dirty="0"/>
              <a:t> </a:t>
            </a:r>
            <a:r>
              <a:rPr lang="en-US" altLang="x-none" kern="0" dirty="0" err="1"/>
              <a:t>vez</a:t>
            </a:r>
            <a:r>
              <a:rPr lang="en-US" altLang="x-none" kern="0" dirty="0"/>
              <a:t> </a:t>
            </a:r>
            <a:r>
              <a:rPr lang="en-US" altLang="x-none" kern="0" dirty="0" err="1" smtClean="0"/>
              <a:t>trabajan</a:t>
            </a:r>
            <a:endParaRPr lang="en-US" altLang="x-none" kern="0" dirty="0" smtClean="0"/>
          </a:p>
          <a:p>
            <a:pPr lvl="1"/>
            <a:r>
              <a:rPr lang="en-US" altLang="x-none" kern="0" dirty="0" smtClean="0"/>
              <a:t>Se </a:t>
            </a:r>
            <a:r>
              <a:rPr lang="en-US" altLang="x-none" kern="0" dirty="0" err="1"/>
              <a:t>necesitan</a:t>
            </a:r>
            <a:r>
              <a:rPr lang="en-US" altLang="x-none" kern="0" dirty="0"/>
              <a:t> </a:t>
            </a:r>
            <a:r>
              <a:rPr lang="en-US" altLang="x-none" kern="0" dirty="0" err="1"/>
              <a:t>mejores</a:t>
            </a:r>
            <a:r>
              <a:rPr lang="en-US" altLang="x-none" kern="0" dirty="0"/>
              <a:t> </a:t>
            </a:r>
            <a:r>
              <a:rPr lang="en-US" altLang="x-none" kern="0" dirty="0" err="1"/>
              <a:t>modelos</a:t>
            </a:r>
            <a:r>
              <a:rPr lang="en-US" altLang="x-none" kern="0" dirty="0"/>
              <a:t> </a:t>
            </a:r>
            <a:r>
              <a:rPr lang="en-US" altLang="x-none" kern="0" dirty="0" err="1"/>
              <a:t>teóricos</a:t>
            </a:r>
            <a:endParaRPr lang="en-US" altLang="x-none" kern="0" dirty="0" smtClean="0"/>
          </a:p>
          <a:p>
            <a:pPr>
              <a:buFontTx/>
              <a:buNone/>
            </a:pPr>
            <a:endParaRPr lang="en-US" altLang="x-none" kern="0" dirty="0"/>
          </a:p>
        </p:txBody>
      </p:sp>
    </p:spTree>
    <p:extLst>
      <p:ext uri="{BB962C8B-B14F-4D97-AF65-F5344CB8AC3E}">
        <p14:creationId xmlns:p14="http://schemas.microsoft.com/office/powerpoint/2010/main" val="13878306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Title 1"/>
          <p:cNvSpPr>
            <a:spLocks noGrp="1"/>
          </p:cNvSpPr>
          <p:nvPr>
            <p:ph type="title"/>
          </p:nvPr>
        </p:nvSpPr>
        <p:spPr>
          <a:xfrm>
            <a:off x="-30163" y="685800"/>
            <a:ext cx="9144001" cy="1143000"/>
          </a:xfrm>
        </p:spPr>
        <p:txBody>
          <a:bodyPr/>
          <a:lstStyle/>
          <a:p>
            <a:pPr>
              <a:defRPr/>
            </a:pPr>
            <a:r>
              <a:rPr lang="en-US" sz="4000" b="1" dirty="0">
                <a:solidFill>
                  <a:srgbClr val="FFCC00"/>
                </a:solidFill>
                <a:latin typeface="Times New Roman" charset="0"/>
                <a:ea typeface="Times New Roman" charset="0"/>
                <a:cs typeface="Times New Roman" charset="0"/>
              </a:rPr>
              <a:t>What Kind of Processes?</a:t>
            </a:r>
            <a:br>
              <a:rPr lang="en-US" sz="4000" b="1" dirty="0">
                <a:solidFill>
                  <a:srgbClr val="FFCC00"/>
                </a:solidFill>
                <a:latin typeface="Times New Roman" charset="0"/>
                <a:ea typeface="Times New Roman" charset="0"/>
                <a:cs typeface="Times New Roman" charset="0"/>
              </a:rPr>
            </a:br>
            <a:r>
              <a:rPr lang="en-US" sz="4000" b="1" dirty="0">
                <a:solidFill>
                  <a:srgbClr val="FFCC00"/>
                </a:solidFill>
                <a:latin typeface="Times New Roman" charset="0"/>
                <a:ea typeface="Times New Roman" charset="0"/>
                <a:cs typeface="Times New Roman" charset="0"/>
              </a:rPr>
              <a:t>¿</a:t>
            </a:r>
            <a:r>
              <a:rPr lang="en-US" sz="4000" b="1" dirty="0" err="1">
                <a:solidFill>
                  <a:srgbClr val="FFCC00"/>
                </a:solidFill>
                <a:latin typeface="Times New Roman" charset="0"/>
                <a:ea typeface="Times New Roman" charset="0"/>
                <a:cs typeface="Times New Roman" charset="0"/>
              </a:rPr>
              <a:t>Qué</a:t>
            </a:r>
            <a:r>
              <a:rPr lang="en-US" sz="4000" b="1" dirty="0">
                <a:solidFill>
                  <a:srgbClr val="FFCC00"/>
                </a:solidFill>
                <a:latin typeface="Times New Roman" charset="0"/>
                <a:ea typeface="Times New Roman" charset="0"/>
                <a:cs typeface="Times New Roman" charset="0"/>
              </a:rPr>
              <a:t> </a:t>
            </a:r>
            <a:r>
              <a:rPr lang="en-US" sz="4000" b="1" dirty="0" err="1">
                <a:solidFill>
                  <a:srgbClr val="FFCC00"/>
                </a:solidFill>
                <a:latin typeface="Times New Roman" charset="0"/>
                <a:ea typeface="Times New Roman" charset="0"/>
                <a:cs typeface="Times New Roman" charset="0"/>
              </a:rPr>
              <a:t>tipo</a:t>
            </a:r>
            <a:r>
              <a:rPr lang="en-US" sz="4000" b="1" dirty="0">
                <a:solidFill>
                  <a:srgbClr val="FFCC00"/>
                </a:solidFill>
                <a:latin typeface="Times New Roman" charset="0"/>
                <a:ea typeface="Times New Roman" charset="0"/>
                <a:cs typeface="Times New Roman" charset="0"/>
              </a:rPr>
              <a:t> de </a:t>
            </a:r>
            <a:r>
              <a:rPr lang="en-US" sz="4000" b="1" dirty="0" err="1">
                <a:solidFill>
                  <a:srgbClr val="FFCC00"/>
                </a:solidFill>
                <a:latin typeface="Times New Roman" charset="0"/>
                <a:ea typeface="Times New Roman" charset="0"/>
                <a:cs typeface="Times New Roman" charset="0"/>
              </a:rPr>
              <a:t>procesos</a:t>
            </a:r>
            <a:r>
              <a:rPr lang="en-US" sz="4000" b="1" dirty="0">
                <a:solidFill>
                  <a:srgbClr val="FFCC00"/>
                </a:solidFill>
                <a:latin typeface="Times New Roman" charset="0"/>
                <a:ea typeface="Times New Roman" charset="0"/>
                <a:cs typeface="Times New Roman" charset="0"/>
              </a:rPr>
              <a:t>?</a:t>
            </a:r>
            <a:endParaRPr lang="en-US" sz="4000" dirty="0">
              <a:solidFill>
                <a:schemeClr val="tx1"/>
              </a:solidFill>
              <a:ea typeface="ＭＳ Ｐゴシック" charset="0"/>
              <a:cs typeface="ＭＳ Ｐゴシック" charset="0"/>
            </a:endParaRPr>
          </a:p>
        </p:txBody>
      </p:sp>
      <p:sp>
        <p:nvSpPr>
          <p:cNvPr id="139266" name="Content Placeholder 2"/>
          <p:cNvSpPr>
            <a:spLocks noGrp="1"/>
          </p:cNvSpPr>
          <p:nvPr>
            <p:ph idx="1"/>
          </p:nvPr>
        </p:nvSpPr>
        <p:spPr>
          <a:xfrm>
            <a:off x="4800600" y="2209800"/>
            <a:ext cx="4191000" cy="4114800"/>
          </a:xfrm>
        </p:spPr>
        <p:txBody>
          <a:bodyPr/>
          <a:lstStyle/>
          <a:p>
            <a:r>
              <a:rPr lang="en-US" altLang="x-none" sz="2400" dirty="0"/>
              <a:t>Con </a:t>
            </a:r>
            <a:r>
              <a:rPr lang="en-US" altLang="x-none" sz="2400" dirty="0" err="1"/>
              <a:t>precisión</a:t>
            </a:r>
            <a:r>
              <a:rPr lang="en-US" altLang="x-none" sz="2400" dirty="0"/>
              <a:t>, </a:t>
            </a:r>
            <a:r>
              <a:rPr lang="en-US" altLang="x-none" sz="2400" dirty="0" err="1" smtClean="0"/>
              <a:t>dimensión</a:t>
            </a:r>
            <a:r>
              <a:rPr lang="en-US" altLang="x-none" sz="2400" dirty="0" smtClean="0"/>
              <a:t> </a:t>
            </a:r>
            <a:r>
              <a:rPr lang="en-US" altLang="x-none" sz="2400" dirty="0"/>
              <a:t>y </a:t>
            </a:r>
            <a:r>
              <a:rPr lang="en-US" altLang="x-none" sz="2400" dirty="0" err="1"/>
              <a:t>profundidad</a:t>
            </a:r>
            <a:r>
              <a:rPr lang="en-US" altLang="x-none" sz="2400" dirty="0"/>
              <a:t> </a:t>
            </a:r>
            <a:r>
              <a:rPr lang="en-US" altLang="x-none" sz="2400" dirty="0" err="1" smtClean="0"/>
              <a:t>adecuados</a:t>
            </a:r>
            <a:endParaRPr lang="en-US" altLang="x-none" sz="2400" dirty="0" smtClean="0"/>
          </a:p>
          <a:p>
            <a:r>
              <a:rPr lang="en-US" altLang="x-none" sz="2400" dirty="0" err="1" smtClean="0"/>
              <a:t>Ampliamente</a:t>
            </a:r>
            <a:r>
              <a:rPr lang="en-US" altLang="x-none" sz="2400" dirty="0" smtClean="0"/>
              <a:t> </a:t>
            </a:r>
            <a:r>
              <a:rPr lang="en-US" altLang="x-none" sz="2400" dirty="0" err="1" smtClean="0"/>
              <a:t>medido</a:t>
            </a:r>
            <a:endParaRPr lang="en-US" altLang="x-none" sz="2400" dirty="0" smtClean="0"/>
          </a:p>
          <a:p>
            <a:r>
              <a:rPr lang="en-US" altLang="x-none" sz="2400" dirty="0" err="1" smtClean="0"/>
              <a:t>Contextualmente</a:t>
            </a:r>
            <a:r>
              <a:rPr lang="en-US" altLang="x-none" sz="2400" dirty="0" smtClean="0"/>
              <a:t> </a:t>
            </a:r>
            <a:r>
              <a:rPr lang="en-US" altLang="x-none" sz="2400" dirty="0" err="1"/>
              <a:t>incorporado</a:t>
            </a:r>
            <a:r>
              <a:rPr lang="en-US" altLang="x-none" sz="2400" dirty="0"/>
              <a:t> y </a:t>
            </a:r>
            <a:r>
              <a:rPr lang="en-US" altLang="x-none" sz="2400" dirty="0" err="1" smtClean="0"/>
              <a:t>cambiable</a:t>
            </a:r>
            <a:endParaRPr lang="en-US" altLang="x-none" sz="2400" dirty="0" smtClean="0"/>
          </a:p>
          <a:p>
            <a:r>
              <a:rPr lang="en-US" altLang="x-none" sz="2400" dirty="0" err="1" smtClean="0"/>
              <a:t>Vinculado</a:t>
            </a:r>
            <a:r>
              <a:rPr lang="en-US" altLang="x-none" sz="2400" dirty="0" smtClean="0"/>
              <a:t> </a:t>
            </a:r>
            <a:r>
              <a:rPr lang="en-US" altLang="x-none" sz="2400" dirty="0"/>
              <a:t>a la </a:t>
            </a:r>
            <a:r>
              <a:rPr lang="en-US" altLang="x-none" sz="2400" dirty="0" err="1"/>
              <a:t>ciencia</a:t>
            </a:r>
            <a:r>
              <a:rPr lang="en-US" altLang="x-none" sz="2400" dirty="0"/>
              <a:t> </a:t>
            </a:r>
            <a:r>
              <a:rPr lang="en-US" altLang="x-none" sz="2400" dirty="0" err="1" smtClean="0"/>
              <a:t>básica</a:t>
            </a:r>
            <a:endParaRPr lang="en-US" altLang="x-none" sz="2400" dirty="0" smtClean="0"/>
          </a:p>
          <a:p>
            <a:r>
              <a:rPr lang="en-US" altLang="x-none" sz="2400" dirty="0" smtClean="0"/>
              <a:t>Que </a:t>
            </a:r>
            <a:r>
              <a:rPr lang="en-US" altLang="x-none" sz="2400" dirty="0"/>
              <a:t>median </a:t>
            </a:r>
            <a:r>
              <a:rPr lang="en-US" altLang="x-none" sz="2400" dirty="0" err="1"/>
              <a:t>los</a:t>
            </a:r>
            <a:r>
              <a:rPr lang="en-US" altLang="x-none" sz="2400" dirty="0"/>
              <a:t> </a:t>
            </a:r>
            <a:r>
              <a:rPr lang="en-US" altLang="x-none" sz="2400" dirty="0" err="1"/>
              <a:t>resultados</a:t>
            </a:r>
            <a:r>
              <a:rPr lang="en-US" altLang="x-none" sz="2400" dirty="0"/>
              <a:t> del </a:t>
            </a:r>
            <a:r>
              <a:rPr lang="en-US" altLang="x-none" sz="2400" dirty="0" err="1" smtClean="0"/>
              <a:t>tratamiento</a:t>
            </a:r>
            <a:endParaRPr lang="en-US" altLang="x-none" sz="2400" dirty="0" smtClean="0"/>
          </a:p>
          <a:p>
            <a:r>
              <a:rPr lang="en-US" altLang="x-none" sz="2400" dirty="0" smtClean="0"/>
              <a:t>Con </a:t>
            </a:r>
            <a:r>
              <a:rPr lang="en-US" altLang="x-none" sz="2400" dirty="0" err="1"/>
              <a:t>moderadores</a:t>
            </a:r>
            <a:r>
              <a:rPr lang="en-US" altLang="x-none" sz="2400" dirty="0"/>
              <a:t> </a:t>
            </a:r>
            <a:r>
              <a:rPr lang="en-US" altLang="x-none" sz="2400" dirty="0" err="1"/>
              <a:t>coherentes</a:t>
            </a:r>
            <a:endParaRPr lang="en-US" altLang="x-none" sz="2400" dirty="0"/>
          </a:p>
          <a:p>
            <a:endParaRPr lang="en-US" altLang="x-none" sz="2400" dirty="0"/>
          </a:p>
          <a:p>
            <a:pPr>
              <a:buFontTx/>
              <a:buNone/>
            </a:pPr>
            <a:endParaRPr lang="en-US" altLang="x-none" sz="2400" dirty="0"/>
          </a:p>
          <a:p>
            <a:pPr>
              <a:buFontTx/>
              <a:buNone/>
            </a:pPr>
            <a:endParaRPr lang="en-US" altLang="x-none" sz="2400" dirty="0"/>
          </a:p>
        </p:txBody>
      </p:sp>
      <p:sp>
        <p:nvSpPr>
          <p:cNvPr id="4" name="Content Placeholder 2"/>
          <p:cNvSpPr txBox="1">
            <a:spLocks/>
          </p:cNvSpPr>
          <p:nvPr/>
        </p:nvSpPr>
        <p:spPr bwMode="auto">
          <a:xfrm>
            <a:off x="457200" y="2209800"/>
            <a:ext cx="41910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9pPr>
          </a:lstStyle>
          <a:p>
            <a:r>
              <a:rPr lang="en-US" altLang="x-none" sz="2400" kern="0" dirty="0"/>
              <a:t>With adequate precision, scope, and </a:t>
            </a:r>
            <a:r>
              <a:rPr lang="en-US" altLang="x-none" sz="2400" kern="0" dirty="0" smtClean="0"/>
              <a:t>depth</a:t>
            </a:r>
          </a:p>
          <a:p>
            <a:r>
              <a:rPr lang="en-US" altLang="x-none" sz="2400" kern="0" dirty="0" smtClean="0"/>
              <a:t>Broadly measured</a:t>
            </a:r>
          </a:p>
          <a:p>
            <a:r>
              <a:rPr lang="en-US" altLang="x-none" sz="2400" kern="0" dirty="0" smtClean="0"/>
              <a:t>Contextually </a:t>
            </a:r>
            <a:r>
              <a:rPr lang="en-US" altLang="x-none" sz="2400" kern="0" dirty="0"/>
              <a:t>embedded and </a:t>
            </a:r>
            <a:r>
              <a:rPr lang="en-US" altLang="x-none" sz="2400" kern="0" dirty="0" smtClean="0"/>
              <a:t>changeable</a:t>
            </a:r>
          </a:p>
          <a:p>
            <a:r>
              <a:rPr lang="en-US" altLang="x-none" sz="2400" kern="0" dirty="0" smtClean="0"/>
              <a:t>Linked </a:t>
            </a:r>
            <a:r>
              <a:rPr lang="en-US" altLang="x-none" sz="2400" kern="0" dirty="0"/>
              <a:t>to basic </a:t>
            </a:r>
            <a:r>
              <a:rPr lang="en-US" altLang="x-none" sz="2400" kern="0" dirty="0" smtClean="0"/>
              <a:t>science</a:t>
            </a:r>
          </a:p>
          <a:p>
            <a:r>
              <a:rPr lang="en-US" altLang="x-none" sz="2400" kern="0" dirty="0" smtClean="0"/>
              <a:t>That </a:t>
            </a:r>
            <a:r>
              <a:rPr lang="en-US" altLang="x-none" sz="2400" kern="0" dirty="0"/>
              <a:t>mediate treatment </a:t>
            </a:r>
            <a:r>
              <a:rPr lang="en-US" altLang="x-none" sz="2400" kern="0" dirty="0" smtClean="0"/>
              <a:t>outcomes</a:t>
            </a:r>
          </a:p>
          <a:p>
            <a:r>
              <a:rPr lang="en-US" altLang="x-none" sz="2400" kern="0" dirty="0" smtClean="0"/>
              <a:t>With </a:t>
            </a:r>
            <a:r>
              <a:rPr lang="en-US" altLang="x-none" sz="2400" kern="0" dirty="0"/>
              <a:t>coherent moderators</a:t>
            </a:r>
            <a:endParaRPr lang="en-US" altLang="x-none" sz="2400" kern="0" dirty="0" smtClean="0"/>
          </a:p>
          <a:p>
            <a:pPr>
              <a:buFontTx/>
              <a:buNone/>
            </a:pPr>
            <a:endParaRPr lang="en-US" altLang="x-none" sz="2400" kern="0" dirty="0" smtClean="0"/>
          </a:p>
          <a:p>
            <a:pPr>
              <a:buFontTx/>
              <a:buNone/>
            </a:pPr>
            <a:endParaRPr lang="en-US" altLang="x-none" sz="2400" kern="0" dirty="0"/>
          </a:p>
        </p:txBody>
      </p:sp>
    </p:spTree>
    <p:extLst>
      <p:ext uri="{BB962C8B-B14F-4D97-AF65-F5344CB8AC3E}">
        <p14:creationId xmlns:p14="http://schemas.microsoft.com/office/powerpoint/2010/main" val="14497940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Title 1"/>
          <p:cNvSpPr>
            <a:spLocks noGrp="1"/>
          </p:cNvSpPr>
          <p:nvPr>
            <p:ph type="title"/>
          </p:nvPr>
        </p:nvSpPr>
        <p:spPr>
          <a:xfrm>
            <a:off x="0" y="2590800"/>
            <a:ext cx="9144000" cy="1143000"/>
          </a:xfrm>
        </p:spPr>
        <p:txBody>
          <a:bodyPr/>
          <a:lstStyle/>
          <a:p>
            <a:pPr>
              <a:defRPr/>
            </a:pPr>
            <a:r>
              <a:rPr lang="en-US" sz="4000" b="1" dirty="0">
                <a:solidFill>
                  <a:srgbClr val="FFCC00"/>
                </a:solidFill>
                <a:latin typeface="Times New Roman" charset="0"/>
                <a:ea typeface="Times New Roman" charset="0"/>
                <a:cs typeface="Times New Roman" charset="0"/>
              </a:rPr>
              <a:t>We Need Models and Theories</a:t>
            </a:r>
            <a:br>
              <a:rPr lang="en-US" sz="4000" b="1" dirty="0">
                <a:solidFill>
                  <a:srgbClr val="FFCC00"/>
                </a:solidFill>
                <a:latin typeface="Times New Roman" charset="0"/>
                <a:ea typeface="Times New Roman" charset="0"/>
                <a:cs typeface="Times New Roman" charset="0"/>
              </a:rPr>
            </a:br>
            <a:r>
              <a:rPr lang="es-ES" sz="4000" b="1" dirty="0">
                <a:solidFill>
                  <a:srgbClr val="FFCC00"/>
                </a:solidFill>
                <a:latin typeface="Times New Roman" charset="0"/>
                <a:ea typeface="Times New Roman" charset="0"/>
                <a:cs typeface="Times New Roman" charset="0"/>
              </a:rPr>
              <a:t>Necesitamos modelos y teorías</a:t>
            </a:r>
            <a:endParaRPr lang="en-US" sz="4000" b="1" dirty="0">
              <a:solidFill>
                <a:srgbClr val="FFCC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7171650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Title 1"/>
          <p:cNvSpPr>
            <a:spLocks noGrp="1"/>
          </p:cNvSpPr>
          <p:nvPr>
            <p:ph type="title"/>
          </p:nvPr>
        </p:nvSpPr>
        <p:spPr>
          <a:xfrm>
            <a:off x="0" y="2590800"/>
            <a:ext cx="9144000" cy="1143000"/>
          </a:xfrm>
        </p:spPr>
        <p:txBody>
          <a:bodyPr/>
          <a:lstStyle/>
          <a:p>
            <a:pPr>
              <a:defRPr/>
            </a:pPr>
            <a:r>
              <a:rPr lang="en-US" sz="4000" b="1" dirty="0">
                <a:solidFill>
                  <a:srgbClr val="FFCC00"/>
                </a:solidFill>
                <a:latin typeface="Times New Roman" charset="0"/>
                <a:ea typeface="Times New Roman" charset="0"/>
                <a:cs typeface="Times New Roman" charset="0"/>
              </a:rPr>
              <a:t>What Kind of Models?</a:t>
            </a:r>
            <a:br>
              <a:rPr lang="en-US" sz="4000" b="1" dirty="0">
                <a:solidFill>
                  <a:srgbClr val="FFCC00"/>
                </a:solidFill>
                <a:latin typeface="Times New Roman" charset="0"/>
                <a:ea typeface="Times New Roman" charset="0"/>
                <a:cs typeface="Times New Roman" charset="0"/>
              </a:rPr>
            </a:br>
            <a:r>
              <a:rPr lang="en-US" sz="4000" b="1" dirty="0">
                <a:solidFill>
                  <a:srgbClr val="FFCC00"/>
                </a:solidFill>
                <a:latin typeface="Times New Roman" charset="0"/>
                <a:ea typeface="Times New Roman" charset="0"/>
                <a:cs typeface="Times New Roman" charset="0"/>
              </a:rPr>
              <a:t>¿</a:t>
            </a:r>
            <a:r>
              <a:rPr lang="en-US" sz="4000" b="1" dirty="0" err="1">
                <a:solidFill>
                  <a:srgbClr val="FFCC00"/>
                </a:solidFill>
                <a:latin typeface="Times New Roman" charset="0"/>
                <a:ea typeface="Times New Roman" charset="0"/>
                <a:cs typeface="Times New Roman" charset="0"/>
              </a:rPr>
              <a:t>Qué</a:t>
            </a:r>
            <a:r>
              <a:rPr lang="en-US" sz="4000" b="1" dirty="0">
                <a:solidFill>
                  <a:srgbClr val="FFCC00"/>
                </a:solidFill>
                <a:latin typeface="Times New Roman" charset="0"/>
                <a:ea typeface="Times New Roman" charset="0"/>
                <a:cs typeface="Times New Roman" charset="0"/>
              </a:rPr>
              <a:t> </a:t>
            </a:r>
            <a:r>
              <a:rPr lang="en-US" sz="4000" b="1" dirty="0" err="1">
                <a:solidFill>
                  <a:srgbClr val="FFCC00"/>
                </a:solidFill>
                <a:latin typeface="Times New Roman" charset="0"/>
                <a:ea typeface="Times New Roman" charset="0"/>
                <a:cs typeface="Times New Roman" charset="0"/>
              </a:rPr>
              <a:t>tipo</a:t>
            </a:r>
            <a:r>
              <a:rPr lang="en-US" sz="4000" b="1" dirty="0">
                <a:solidFill>
                  <a:srgbClr val="FFCC00"/>
                </a:solidFill>
                <a:latin typeface="Times New Roman" charset="0"/>
                <a:ea typeface="Times New Roman" charset="0"/>
                <a:cs typeface="Times New Roman" charset="0"/>
              </a:rPr>
              <a:t> de </a:t>
            </a:r>
            <a:r>
              <a:rPr lang="en-US" sz="4000" b="1" dirty="0" err="1">
                <a:solidFill>
                  <a:srgbClr val="FFCC00"/>
                </a:solidFill>
                <a:latin typeface="Times New Roman" charset="0"/>
                <a:ea typeface="Times New Roman" charset="0"/>
                <a:cs typeface="Times New Roman" charset="0"/>
              </a:rPr>
              <a:t>modelos</a:t>
            </a:r>
            <a:r>
              <a:rPr lang="en-US" sz="4000" b="1" dirty="0">
                <a:solidFill>
                  <a:srgbClr val="FFCC00"/>
                </a:solidFill>
                <a:latin typeface="Times New Roman" charset="0"/>
                <a:ea typeface="Times New Roman" charset="0"/>
                <a:cs typeface="Times New Roman" charset="0"/>
              </a:rPr>
              <a:t>?</a:t>
            </a:r>
            <a:endParaRPr lang="en-US" sz="4000" dirty="0">
              <a:solidFill>
                <a:schemeClr val="tx1"/>
              </a:solidFill>
              <a:ea typeface="ＭＳ Ｐゴシック" charset="0"/>
              <a:cs typeface="ＭＳ Ｐゴシック" charset="0"/>
            </a:endParaRPr>
          </a:p>
        </p:txBody>
      </p:sp>
    </p:spTree>
    <p:extLst>
      <p:ext uri="{BB962C8B-B14F-4D97-AF65-F5344CB8AC3E}">
        <p14:creationId xmlns:p14="http://schemas.microsoft.com/office/powerpoint/2010/main" val="19032929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5842" name="Rectangle 2"/>
          <p:cNvSpPr>
            <a:spLocks noGrp="1" noChangeArrowheads="1"/>
          </p:cNvSpPr>
          <p:nvPr>
            <p:ph type="title"/>
          </p:nvPr>
        </p:nvSpPr>
        <p:spPr>
          <a:xfrm>
            <a:off x="457200" y="533400"/>
            <a:ext cx="8229600" cy="1143000"/>
          </a:xfrm>
        </p:spPr>
        <p:txBody>
          <a:bodyPr/>
          <a:lstStyle/>
          <a:p>
            <a:pPr eaLnBrk="1" hangingPunct="1">
              <a:defRPr/>
            </a:pPr>
            <a:r>
              <a:rPr lang="en-US" sz="4000" dirty="0" smtClean="0">
                <a:solidFill>
                  <a:srgbClr val="FFCC00"/>
                </a:solidFill>
                <a:latin typeface="Times New Roman"/>
                <a:cs typeface="Times New Roman"/>
              </a:rPr>
              <a:t>In Berlin, I Examined Six Areas</a:t>
            </a:r>
            <a:r>
              <a:rPr lang="en-US" sz="4000" dirty="0">
                <a:solidFill>
                  <a:srgbClr val="FFCC00"/>
                </a:solidFill>
                <a:latin typeface="Times New Roman"/>
                <a:cs typeface="Times New Roman"/>
              </a:rPr>
              <a:t/>
            </a:r>
            <a:br>
              <a:rPr lang="en-US" sz="4000" dirty="0">
                <a:solidFill>
                  <a:srgbClr val="FFCC00"/>
                </a:solidFill>
                <a:latin typeface="Times New Roman"/>
                <a:cs typeface="Times New Roman"/>
              </a:rPr>
            </a:br>
            <a:r>
              <a:rPr lang="en-US" sz="4000" dirty="0" err="1">
                <a:solidFill>
                  <a:srgbClr val="FFCC00"/>
                </a:solidFill>
                <a:latin typeface="Times New Roman"/>
                <a:cs typeface="Times New Roman"/>
              </a:rPr>
              <a:t>En</a:t>
            </a:r>
            <a:r>
              <a:rPr lang="en-US" sz="4000" dirty="0">
                <a:solidFill>
                  <a:srgbClr val="FFCC00"/>
                </a:solidFill>
                <a:latin typeface="Times New Roman"/>
                <a:cs typeface="Times New Roman"/>
              </a:rPr>
              <a:t> </a:t>
            </a:r>
            <a:r>
              <a:rPr lang="en-US" sz="4000" dirty="0" err="1">
                <a:solidFill>
                  <a:srgbClr val="FFCC00"/>
                </a:solidFill>
                <a:latin typeface="Times New Roman"/>
                <a:cs typeface="Times New Roman"/>
              </a:rPr>
              <a:t>Berlín</a:t>
            </a:r>
            <a:r>
              <a:rPr lang="en-US" sz="4000" dirty="0">
                <a:solidFill>
                  <a:srgbClr val="FFCC00"/>
                </a:solidFill>
                <a:latin typeface="Times New Roman"/>
                <a:cs typeface="Times New Roman"/>
              </a:rPr>
              <a:t>, </a:t>
            </a:r>
            <a:r>
              <a:rPr lang="en-US" sz="4000" dirty="0" err="1">
                <a:solidFill>
                  <a:srgbClr val="FFCC00"/>
                </a:solidFill>
                <a:latin typeface="Times New Roman"/>
                <a:cs typeface="Times New Roman"/>
              </a:rPr>
              <a:t>examiné</a:t>
            </a:r>
            <a:r>
              <a:rPr lang="en-US" sz="4000" dirty="0">
                <a:solidFill>
                  <a:srgbClr val="FFCC00"/>
                </a:solidFill>
                <a:latin typeface="Times New Roman"/>
                <a:cs typeface="Times New Roman"/>
              </a:rPr>
              <a:t> </a:t>
            </a:r>
            <a:r>
              <a:rPr lang="en-US" sz="4000" dirty="0" err="1" smtClean="0">
                <a:solidFill>
                  <a:srgbClr val="FFCC00"/>
                </a:solidFill>
                <a:latin typeface="Times New Roman"/>
                <a:cs typeface="Times New Roman"/>
              </a:rPr>
              <a:t>seis</a:t>
            </a:r>
            <a:r>
              <a:rPr lang="en-US" sz="4000" dirty="0" smtClean="0">
                <a:solidFill>
                  <a:srgbClr val="FFCC00"/>
                </a:solidFill>
                <a:latin typeface="Times New Roman"/>
                <a:cs typeface="Times New Roman"/>
              </a:rPr>
              <a:t> </a:t>
            </a:r>
            <a:r>
              <a:rPr lang="en-US" sz="4000" dirty="0" err="1" smtClean="0">
                <a:solidFill>
                  <a:srgbClr val="FFCC00"/>
                </a:solidFill>
                <a:latin typeface="Times New Roman"/>
                <a:cs typeface="Times New Roman"/>
              </a:rPr>
              <a:t>áreas</a:t>
            </a:r>
            <a:endParaRPr lang="en-US" sz="4000" dirty="0">
              <a:solidFill>
                <a:srgbClr val="FFCC00"/>
              </a:solidFill>
              <a:latin typeface="Times New Roman" charset="0"/>
              <a:ea typeface="+mj-ea"/>
              <a:cs typeface="+mj-cs"/>
            </a:endParaRPr>
          </a:p>
        </p:txBody>
      </p:sp>
      <p:sp>
        <p:nvSpPr>
          <p:cNvPr id="1315854" name="Rectangle 14"/>
          <p:cNvSpPr>
            <a:spLocks noGrp="1" noChangeArrowheads="1"/>
          </p:cNvSpPr>
          <p:nvPr>
            <p:ph type="body" idx="1"/>
          </p:nvPr>
        </p:nvSpPr>
        <p:spPr>
          <a:xfrm>
            <a:off x="457200" y="2133600"/>
            <a:ext cx="3886200" cy="1981200"/>
          </a:xfrm>
          <a:noFill/>
        </p:spPr>
        <p:txBody>
          <a:bodyPr/>
          <a:lstStyle/>
          <a:p>
            <a:pPr eaLnBrk="1" hangingPunct="1"/>
            <a:r>
              <a:rPr lang="en-US" dirty="0" smtClean="0">
                <a:latin typeface="Times New Roman" charset="0"/>
                <a:ea typeface="Times" charset="0"/>
              </a:rPr>
              <a:t>Epigenetics and Modern Evolution</a:t>
            </a:r>
          </a:p>
          <a:p>
            <a:pPr eaLnBrk="1" hangingPunct="1"/>
            <a:r>
              <a:rPr lang="en-US" dirty="0" smtClean="0">
                <a:latin typeface="Times New Roman" charset="0"/>
                <a:ea typeface="Times" charset="0"/>
              </a:rPr>
              <a:t>Psychotherapy</a:t>
            </a:r>
          </a:p>
          <a:p>
            <a:pPr eaLnBrk="1" hangingPunct="1"/>
            <a:r>
              <a:rPr lang="en-US" dirty="0" smtClean="0">
                <a:latin typeface="Times New Roman" charset="0"/>
                <a:ea typeface="Times" charset="0"/>
              </a:rPr>
              <a:t>RFT</a:t>
            </a:r>
          </a:p>
          <a:p>
            <a:pPr eaLnBrk="1" hangingPunct="1"/>
            <a:r>
              <a:rPr lang="en-US" dirty="0" smtClean="0">
                <a:latin typeface="Times New Roman" charset="0"/>
                <a:ea typeface="Times" charset="0"/>
              </a:rPr>
              <a:t>Psychopathology</a:t>
            </a:r>
          </a:p>
          <a:p>
            <a:pPr eaLnBrk="1" hangingPunct="1"/>
            <a:r>
              <a:rPr lang="en-US" dirty="0" smtClean="0">
                <a:latin typeface="Times New Roman" charset="0"/>
                <a:ea typeface="Times" charset="0"/>
              </a:rPr>
              <a:t>Including the Group</a:t>
            </a:r>
          </a:p>
          <a:p>
            <a:pPr eaLnBrk="1" hangingPunct="1"/>
            <a:r>
              <a:rPr lang="en-US" dirty="0" smtClean="0">
                <a:latin typeface="Times New Roman" charset="0"/>
                <a:ea typeface="Times" charset="0"/>
              </a:rPr>
              <a:t>Social Change</a:t>
            </a:r>
          </a:p>
          <a:p>
            <a:pPr eaLnBrk="1" hangingPunct="1"/>
            <a:endParaRPr lang="en-US" dirty="0">
              <a:latin typeface="Times New Roman" charset="0"/>
              <a:ea typeface="Times" charset="0"/>
            </a:endParaRPr>
          </a:p>
        </p:txBody>
      </p:sp>
      <p:sp>
        <p:nvSpPr>
          <p:cNvPr id="4" name="Rectangle 14"/>
          <p:cNvSpPr txBox="1">
            <a:spLocks noChangeArrowheads="1"/>
          </p:cNvSpPr>
          <p:nvPr/>
        </p:nvSpPr>
        <p:spPr bwMode="auto">
          <a:xfrm>
            <a:off x="4953000" y="2133600"/>
            <a:ext cx="3886200" cy="198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9pPr>
          </a:lstStyle>
          <a:p>
            <a:pPr eaLnBrk="1" hangingPunct="1"/>
            <a:r>
              <a:rPr lang="en-US" kern="0" dirty="0" err="1">
                <a:latin typeface="Times New Roman" charset="0"/>
                <a:ea typeface="Times" charset="0"/>
              </a:rPr>
              <a:t>Epigenética</a:t>
            </a:r>
            <a:r>
              <a:rPr lang="en-US" kern="0" dirty="0">
                <a:latin typeface="Times New Roman" charset="0"/>
                <a:ea typeface="Times" charset="0"/>
              </a:rPr>
              <a:t> y </a:t>
            </a:r>
            <a:r>
              <a:rPr lang="en-US" kern="0" dirty="0" err="1">
                <a:latin typeface="Times New Roman" charset="0"/>
                <a:ea typeface="Times" charset="0"/>
              </a:rPr>
              <a:t>evolución</a:t>
            </a:r>
            <a:r>
              <a:rPr lang="en-US" kern="0" dirty="0">
                <a:latin typeface="Times New Roman" charset="0"/>
                <a:ea typeface="Times" charset="0"/>
              </a:rPr>
              <a:t> </a:t>
            </a:r>
            <a:r>
              <a:rPr lang="en-US" kern="0" dirty="0" err="1" smtClean="0">
                <a:latin typeface="Times New Roman" charset="0"/>
                <a:ea typeface="Times" charset="0"/>
              </a:rPr>
              <a:t>moderna</a:t>
            </a:r>
            <a:endParaRPr lang="en-US" kern="0" dirty="0" smtClean="0">
              <a:latin typeface="Times New Roman" charset="0"/>
              <a:ea typeface="Times" charset="0"/>
            </a:endParaRPr>
          </a:p>
          <a:p>
            <a:pPr eaLnBrk="1" hangingPunct="1"/>
            <a:r>
              <a:rPr lang="en-US" kern="0" dirty="0" err="1" smtClean="0">
                <a:latin typeface="Times New Roman" charset="0"/>
                <a:ea typeface="Times" charset="0"/>
              </a:rPr>
              <a:t>Psicoterapia</a:t>
            </a:r>
            <a:endParaRPr lang="en-US" kern="0" dirty="0" smtClean="0">
              <a:latin typeface="Times New Roman" charset="0"/>
              <a:ea typeface="Times" charset="0"/>
            </a:endParaRPr>
          </a:p>
          <a:p>
            <a:pPr eaLnBrk="1" hangingPunct="1"/>
            <a:r>
              <a:rPr lang="en-US" kern="0" dirty="0" smtClean="0">
                <a:latin typeface="Times New Roman" charset="0"/>
                <a:ea typeface="Times" charset="0"/>
              </a:rPr>
              <a:t>RFT</a:t>
            </a:r>
          </a:p>
          <a:p>
            <a:pPr eaLnBrk="1" hangingPunct="1"/>
            <a:r>
              <a:rPr lang="en-US" kern="0" dirty="0" err="1">
                <a:latin typeface="Times New Roman" charset="0"/>
                <a:ea typeface="Times" charset="0"/>
              </a:rPr>
              <a:t>Psicopatología</a:t>
            </a:r>
            <a:endParaRPr lang="en-US" kern="0" dirty="0" smtClean="0">
              <a:latin typeface="Times New Roman" charset="0"/>
              <a:ea typeface="Times" charset="0"/>
            </a:endParaRPr>
          </a:p>
          <a:p>
            <a:pPr eaLnBrk="1" hangingPunct="1"/>
            <a:r>
              <a:rPr lang="en-US" kern="0" dirty="0" err="1">
                <a:latin typeface="Times New Roman" charset="0"/>
                <a:ea typeface="Times" charset="0"/>
              </a:rPr>
              <a:t>Incluyendo</a:t>
            </a:r>
            <a:r>
              <a:rPr lang="en-US" kern="0" dirty="0">
                <a:latin typeface="Times New Roman" charset="0"/>
                <a:ea typeface="Times" charset="0"/>
              </a:rPr>
              <a:t> al </a:t>
            </a:r>
            <a:r>
              <a:rPr lang="en-US" kern="0" dirty="0" err="1" smtClean="0">
                <a:latin typeface="Times New Roman" charset="0"/>
                <a:ea typeface="Times" charset="0"/>
              </a:rPr>
              <a:t>grupo</a:t>
            </a:r>
            <a:endParaRPr lang="en-US" kern="0" dirty="0" smtClean="0">
              <a:latin typeface="Times New Roman" charset="0"/>
              <a:ea typeface="Times" charset="0"/>
            </a:endParaRPr>
          </a:p>
          <a:p>
            <a:pPr eaLnBrk="1" hangingPunct="1"/>
            <a:r>
              <a:rPr lang="en-US" kern="0" dirty="0" err="1" smtClean="0">
                <a:latin typeface="Times New Roman" charset="0"/>
                <a:ea typeface="Times" charset="0"/>
              </a:rPr>
              <a:t>Cambio</a:t>
            </a:r>
            <a:r>
              <a:rPr lang="en-US" kern="0" dirty="0" smtClean="0">
                <a:latin typeface="Times New Roman" charset="0"/>
                <a:ea typeface="Times" charset="0"/>
              </a:rPr>
              <a:t> </a:t>
            </a:r>
            <a:r>
              <a:rPr lang="en-US" kern="0" dirty="0">
                <a:latin typeface="Times New Roman" charset="0"/>
                <a:ea typeface="Times" charset="0"/>
              </a:rPr>
              <a:t>social</a:t>
            </a:r>
          </a:p>
        </p:txBody>
      </p:sp>
    </p:spTree>
    <p:extLst>
      <p:ext uri="{BB962C8B-B14F-4D97-AF65-F5344CB8AC3E}">
        <p14:creationId xmlns:p14="http://schemas.microsoft.com/office/powerpoint/2010/main" val="3615372792"/>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Title 1"/>
          <p:cNvSpPr>
            <a:spLocks noGrp="1"/>
          </p:cNvSpPr>
          <p:nvPr>
            <p:ph type="title"/>
          </p:nvPr>
        </p:nvSpPr>
        <p:spPr>
          <a:xfrm>
            <a:off x="-30163" y="685800"/>
            <a:ext cx="9144001" cy="1143000"/>
          </a:xfrm>
        </p:spPr>
        <p:txBody>
          <a:bodyPr/>
          <a:lstStyle/>
          <a:p>
            <a:pPr>
              <a:defRPr/>
            </a:pPr>
            <a:r>
              <a:rPr lang="en-US" sz="4000" b="1" dirty="0">
                <a:solidFill>
                  <a:srgbClr val="FFCC00"/>
                </a:solidFill>
                <a:latin typeface="Times New Roman" charset="0"/>
                <a:ea typeface="Times New Roman" charset="0"/>
                <a:cs typeface="Times New Roman" charset="0"/>
              </a:rPr>
              <a:t>What Kind of Models?</a:t>
            </a:r>
            <a:br>
              <a:rPr lang="en-US" sz="4000" b="1" dirty="0">
                <a:solidFill>
                  <a:srgbClr val="FFCC00"/>
                </a:solidFill>
                <a:latin typeface="Times New Roman" charset="0"/>
                <a:ea typeface="Times New Roman" charset="0"/>
                <a:cs typeface="Times New Roman" charset="0"/>
              </a:rPr>
            </a:br>
            <a:r>
              <a:rPr lang="en-US" sz="4000" b="1" dirty="0">
                <a:solidFill>
                  <a:srgbClr val="FFCC00"/>
                </a:solidFill>
                <a:latin typeface="Times New Roman" charset="0"/>
                <a:ea typeface="Times New Roman" charset="0"/>
                <a:cs typeface="Times New Roman" charset="0"/>
              </a:rPr>
              <a:t>¿</a:t>
            </a:r>
            <a:r>
              <a:rPr lang="en-US" sz="4000" b="1" dirty="0" err="1">
                <a:solidFill>
                  <a:srgbClr val="FFCC00"/>
                </a:solidFill>
                <a:latin typeface="Times New Roman" charset="0"/>
                <a:ea typeface="Times New Roman" charset="0"/>
                <a:cs typeface="Times New Roman" charset="0"/>
              </a:rPr>
              <a:t>Qué</a:t>
            </a:r>
            <a:r>
              <a:rPr lang="en-US" sz="4000" b="1" dirty="0">
                <a:solidFill>
                  <a:srgbClr val="FFCC00"/>
                </a:solidFill>
                <a:latin typeface="Times New Roman" charset="0"/>
                <a:ea typeface="Times New Roman" charset="0"/>
                <a:cs typeface="Times New Roman" charset="0"/>
              </a:rPr>
              <a:t> </a:t>
            </a:r>
            <a:r>
              <a:rPr lang="en-US" sz="4000" b="1" dirty="0" err="1">
                <a:solidFill>
                  <a:srgbClr val="FFCC00"/>
                </a:solidFill>
                <a:latin typeface="Times New Roman" charset="0"/>
                <a:ea typeface="Times New Roman" charset="0"/>
                <a:cs typeface="Times New Roman" charset="0"/>
              </a:rPr>
              <a:t>tipo</a:t>
            </a:r>
            <a:r>
              <a:rPr lang="en-US" sz="4000" b="1" dirty="0">
                <a:solidFill>
                  <a:srgbClr val="FFCC00"/>
                </a:solidFill>
                <a:latin typeface="Times New Roman" charset="0"/>
                <a:ea typeface="Times New Roman" charset="0"/>
                <a:cs typeface="Times New Roman" charset="0"/>
              </a:rPr>
              <a:t> de </a:t>
            </a:r>
            <a:r>
              <a:rPr lang="en-US" sz="4000" b="1" dirty="0" err="1">
                <a:solidFill>
                  <a:srgbClr val="FFCC00"/>
                </a:solidFill>
                <a:latin typeface="Times New Roman" charset="0"/>
                <a:ea typeface="Times New Roman" charset="0"/>
                <a:cs typeface="Times New Roman" charset="0"/>
              </a:rPr>
              <a:t>modelos</a:t>
            </a:r>
            <a:r>
              <a:rPr lang="en-US" sz="4000" b="1" dirty="0">
                <a:solidFill>
                  <a:srgbClr val="FFCC00"/>
                </a:solidFill>
                <a:latin typeface="Times New Roman" charset="0"/>
                <a:ea typeface="Times New Roman" charset="0"/>
                <a:cs typeface="Times New Roman" charset="0"/>
              </a:rPr>
              <a:t>?</a:t>
            </a:r>
            <a:endParaRPr lang="en-US" sz="4000" dirty="0">
              <a:solidFill>
                <a:schemeClr val="tx1"/>
              </a:solidFill>
              <a:ea typeface="ＭＳ Ｐゴシック" charset="0"/>
              <a:cs typeface="ＭＳ Ｐゴシック" charset="0"/>
            </a:endParaRPr>
          </a:p>
        </p:txBody>
      </p:sp>
      <p:sp>
        <p:nvSpPr>
          <p:cNvPr id="143362" name="Content Placeholder 2"/>
          <p:cNvSpPr>
            <a:spLocks noGrp="1"/>
          </p:cNvSpPr>
          <p:nvPr>
            <p:ph idx="1"/>
          </p:nvPr>
        </p:nvSpPr>
        <p:spPr>
          <a:xfrm>
            <a:off x="427037" y="2209800"/>
            <a:ext cx="4114800" cy="4114800"/>
          </a:xfrm>
        </p:spPr>
        <p:txBody>
          <a:bodyPr/>
          <a:lstStyle/>
          <a:p>
            <a:r>
              <a:rPr lang="en-US" altLang="x-none" i="1" dirty="0">
                <a:ea typeface="ＭＳ Ｐゴシック" charset="-128"/>
              </a:rPr>
              <a:t>Coherent </a:t>
            </a:r>
          </a:p>
          <a:p>
            <a:pPr lvl="1"/>
            <a:r>
              <a:rPr lang="en-US" altLang="x-none" dirty="0">
                <a:ea typeface="ＭＳ Ｐゴシック" charset="-128"/>
              </a:rPr>
              <a:t>There are already over 100 transdiagnostic processes and growing rapidly</a:t>
            </a:r>
          </a:p>
          <a:p>
            <a:pPr lvl="1"/>
            <a:r>
              <a:rPr lang="en-US" altLang="x-none" dirty="0">
                <a:ea typeface="ＭＳ Ｐゴシック" charset="-128"/>
              </a:rPr>
              <a:t>We need to simplify the cacophony</a:t>
            </a:r>
          </a:p>
          <a:p>
            <a:pPr lvl="1"/>
            <a:endParaRPr lang="en-US" altLang="x-none" dirty="0">
              <a:ea typeface="ＭＳ Ｐゴシック" charset="-128"/>
            </a:endParaRPr>
          </a:p>
          <a:p>
            <a:endParaRPr lang="en-US" altLang="x-none" dirty="0">
              <a:ea typeface="ＭＳ Ｐゴシック" charset="-128"/>
            </a:endParaRPr>
          </a:p>
          <a:p>
            <a:endParaRPr lang="en-US" altLang="x-none" dirty="0">
              <a:ea typeface="ＭＳ Ｐゴシック" charset="-128"/>
            </a:endParaRPr>
          </a:p>
          <a:p>
            <a:pPr>
              <a:buFontTx/>
              <a:buNone/>
            </a:pPr>
            <a:endParaRPr lang="en-US" altLang="x-none" dirty="0">
              <a:ea typeface="ＭＳ Ｐゴシック" charset="-128"/>
            </a:endParaRPr>
          </a:p>
          <a:p>
            <a:pPr>
              <a:buFontTx/>
              <a:buNone/>
            </a:pPr>
            <a:endParaRPr lang="en-US" altLang="x-none" dirty="0">
              <a:ea typeface="ＭＳ Ｐゴシック" charset="-128"/>
            </a:endParaRPr>
          </a:p>
        </p:txBody>
      </p:sp>
      <p:sp>
        <p:nvSpPr>
          <p:cNvPr id="4" name="Content Placeholder 2"/>
          <p:cNvSpPr txBox="1">
            <a:spLocks/>
          </p:cNvSpPr>
          <p:nvPr/>
        </p:nvSpPr>
        <p:spPr bwMode="auto">
          <a:xfrm>
            <a:off x="4876800" y="2209800"/>
            <a:ext cx="41148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9pPr>
          </a:lstStyle>
          <a:p>
            <a:r>
              <a:rPr lang="en-US" altLang="x-none" i="1" kern="0" dirty="0" err="1" smtClean="0"/>
              <a:t>Coherente</a:t>
            </a:r>
            <a:r>
              <a:rPr lang="en-US" altLang="x-none" i="1" kern="0" dirty="0" smtClean="0"/>
              <a:t> </a:t>
            </a:r>
          </a:p>
          <a:p>
            <a:pPr lvl="1"/>
            <a:r>
              <a:rPr lang="en-US" altLang="x-none" kern="0" dirty="0" err="1"/>
              <a:t>Ya</a:t>
            </a:r>
            <a:r>
              <a:rPr lang="en-US" altLang="x-none" kern="0" dirty="0"/>
              <a:t> hay </a:t>
            </a:r>
            <a:r>
              <a:rPr lang="en-US" altLang="x-none" kern="0" dirty="0" err="1"/>
              <a:t>más</a:t>
            </a:r>
            <a:r>
              <a:rPr lang="en-US" altLang="x-none" kern="0" dirty="0"/>
              <a:t> de 100 </a:t>
            </a:r>
            <a:r>
              <a:rPr lang="en-US" altLang="x-none" kern="0" dirty="0" err="1"/>
              <a:t>procesos</a:t>
            </a:r>
            <a:r>
              <a:rPr lang="en-US" altLang="x-none" kern="0" dirty="0"/>
              <a:t> de </a:t>
            </a:r>
            <a:r>
              <a:rPr lang="en-US" altLang="x-none" kern="0" dirty="0" err="1"/>
              <a:t>transdiagnóstico</a:t>
            </a:r>
            <a:r>
              <a:rPr lang="en-US" altLang="x-none" kern="0" dirty="0"/>
              <a:t> y </a:t>
            </a:r>
            <a:r>
              <a:rPr lang="en-US" altLang="x-none" kern="0" dirty="0" err="1" smtClean="0"/>
              <a:t>aumenta</a:t>
            </a:r>
            <a:r>
              <a:rPr lang="en-US" altLang="x-none" kern="0" dirty="0" smtClean="0"/>
              <a:t> </a:t>
            </a:r>
            <a:r>
              <a:rPr lang="en-US" altLang="x-none" kern="0" dirty="0" err="1" smtClean="0"/>
              <a:t>rápidamente</a:t>
            </a:r>
            <a:endParaRPr lang="en-US" altLang="x-none" kern="0" dirty="0" smtClean="0"/>
          </a:p>
          <a:p>
            <a:pPr lvl="1"/>
            <a:r>
              <a:rPr lang="en-US" altLang="x-none" kern="0" dirty="0" err="1" smtClean="0"/>
              <a:t>Necesitamos</a:t>
            </a:r>
            <a:r>
              <a:rPr lang="en-US" altLang="x-none" kern="0" dirty="0" smtClean="0"/>
              <a:t> </a:t>
            </a:r>
            <a:r>
              <a:rPr lang="en-US" altLang="x-none" kern="0" dirty="0" err="1"/>
              <a:t>simplificar</a:t>
            </a:r>
            <a:r>
              <a:rPr lang="en-US" altLang="x-none" kern="0" dirty="0"/>
              <a:t> la </a:t>
            </a:r>
            <a:r>
              <a:rPr lang="en-US" altLang="x-none" kern="0" dirty="0" err="1"/>
              <a:t>cacofonía</a:t>
            </a:r>
            <a:endParaRPr lang="en-US" altLang="x-none" kern="0" dirty="0" smtClean="0"/>
          </a:p>
          <a:p>
            <a:endParaRPr lang="en-US" altLang="x-none" kern="0" dirty="0" smtClean="0"/>
          </a:p>
          <a:p>
            <a:endParaRPr lang="en-US" altLang="x-none" kern="0" dirty="0" smtClean="0"/>
          </a:p>
          <a:p>
            <a:pPr>
              <a:buFontTx/>
              <a:buNone/>
            </a:pPr>
            <a:endParaRPr lang="en-US" altLang="x-none" kern="0" dirty="0" smtClean="0"/>
          </a:p>
          <a:p>
            <a:pPr>
              <a:buFontTx/>
              <a:buNone/>
            </a:pPr>
            <a:endParaRPr lang="en-US" altLang="x-none" kern="0" dirty="0"/>
          </a:p>
        </p:txBody>
      </p:sp>
    </p:spTree>
    <p:extLst>
      <p:ext uri="{BB962C8B-B14F-4D97-AF65-F5344CB8AC3E}">
        <p14:creationId xmlns:p14="http://schemas.microsoft.com/office/powerpoint/2010/main" val="17139784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Title 1"/>
          <p:cNvSpPr>
            <a:spLocks noGrp="1"/>
          </p:cNvSpPr>
          <p:nvPr>
            <p:ph type="title"/>
          </p:nvPr>
        </p:nvSpPr>
        <p:spPr>
          <a:xfrm>
            <a:off x="-30163" y="685800"/>
            <a:ext cx="9144001" cy="1143000"/>
          </a:xfrm>
        </p:spPr>
        <p:txBody>
          <a:bodyPr/>
          <a:lstStyle/>
          <a:p>
            <a:pPr>
              <a:defRPr/>
            </a:pPr>
            <a:r>
              <a:rPr lang="en-US" sz="4000" b="1" dirty="0">
                <a:solidFill>
                  <a:srgbClr val="FFCC00"/>
                </a:solidFill>
                <a:latin typeface="Times New Roman" charset="0"/>
                <a:ea typeface="Times New Roman" charset="0"/>
                <a:cs typeface="Times New Roman" charset="0"/>
              </a:rPr>
              <a:t>What Kind of Models?</a:t>
            </a:r>
            <a:br>
              <a:rPr lang="en-US" sz="4000" b="1" dirty="0">
                <a:solidFill>
                  <a:srgbClr val="FFCC00"/>
                </a:solidFill>
                <a:latin typeface="Times New Roman" charset="0"/>
                <a:ea typeface="Times New Roman" charset="0"/>
                <a:cs typeface="Times New Roman" charset="0"/>
              </a:rPr>
            </a:br>
            <a:r>
              <a:rPr lang="en-US" sz="4000" b="1" dirty="0">
                <a:solidFill>
                  <a:srgbClr val="FFCC00"/>
                </a:solidFill>
                <a:latin typeface="Times New Roman" charset="0"/>
                <a:ea typeface="Times New Roman" charset="0"/>
                <a:cs typeface="Times New Roman" charset="0"/>
              </a:rPr>
              <a:t>¿</a:t>
            </a:r>
            <a:r>
              <a:rPr lang="en-US" sz="4000" b="1" dirty="0" err="1">
                <a:solidFill>
                  <a:srgbClr val="FFCC00"/>
                </a:solidFill>
                <a:latin typeface="Times New Roman" charset="0"/>
                <a:ea typeface="Times New Roman" charset="0"/>
                <a:cs typeface="Times New Roman" charset="0"/>
              </a:rPr>
              <a:t>Qué</a:t>
            </a:r>
            <a:r>
              <a:rPr lang="en-US" sz="4000" b="1" dirty="0">
                <a:solidFill>
                  <a:srgbClr val="FFCC00"/>
                </a:solidFill>
                <a:latin typeface="Times New Roman" charset="0"/>
                <a:ea typeface="Times New Roman" charset="0"/>
                <a:cs typeface="Times New Roman" charset="0"/>
              </a:rPr>
              <a:t> </a:t>
            </a:r>
            <a:r>
              <a:rPr lang="en-US" sz="4000" b="1" dirty="0" err="1">
                <a:solidFill>
                  <a:srgbClr val="FFCC00"/>
                </a:solidFill>
                <a:latin typeface="Times New Roman" charset="0"/>
                <a:ea typeface="Times New Roman" charset="0"/>
                <a:cs typeface="Times New Roman" charset="0"/>
              </a:rPr>
              <a:t>tipo</a:t>
            </a:r>
            <a:r>
              <a:rPr lang="en-US" sz="4000" b="1" dirty="0">
                <a:solidFill>
                  <a:srgbClr val="FFCC00"/>
                </a:solidFill>
                <a:latin typeface="Times New Roman" charset="0"/>
                <a:ea typeface="Times New Roman" charset="0"/>
                <a:cs typeface="Times New Roman" charset="0"/>
              </a:rPr>
              <a:t> de </a:t>
            </a:r>
            <a:r>
              <a:rPr lang="en-US" sz="4000" b="1" dirty="0" err="1">
                <a:solidFill>
                  <a:srgbClr val="FFCC00"/>
                </a:solidFill>
                <a:latin typeface="Times New Roman" charset="0"/>
                <a:ea typeface="Times New Roman" charset="0"/>
                <a:cs typeface="Times New Roman" charset="0"/>
              </a:rPr>
              <a:t>modelos</a:t>
            </a:r>
            <a:r>
              <a:rPr lang="en-US" sz="4000" b="1" dirty="0">
                <a:solidFill>
                  <a:srgbClr val="FFCC00"/>
                </a:solidFill>
                <a:latin typeface="Times New Roman" charset="0"/>
                <a:ea typeface="Times New Roman" charset="0"/>
                <a:cs typeface="Times New Roman" charset="0"/>
              </a:rPr>
              <a:t>?</a:t>
            </a:r>
            <a:endParaRPr lang="en-US" sz="4000" dirty="0">
              <a:solidFill>
                <a:schemeClr val="tx1"/>
              </a:solidFill>
              <a:ea typeface="ＭＳ Ｐゴシック" charset="0"/>
              <a:cs typeface="ＭＳ Ｐゴシック" charset="0"/>
            </a:endParaRPr>
          </a:p>
        </p:txBody>
      </p:sp>
      <p:sp>
        <p:nvSpPr>
          <p:cNvPr id="144386" name="Content Placeholder 2"/>
          <p:cNvSpPr>
            <a:spLocks noGrp="1"/>
          </p:cNvSpPr>
          <p:nvPr>
            <p:ph idx="1"/>
          </p:nvPr>
        </p:nvSpPr>
        <p:spPr>
          <a:xfrm>
            <a:off x="381000" y="2209800"/>
            <a:ext cx="4038600" cy="4114800"/>
          </a:xfrm>
        </p:spPr>
        <p:txBody>
          <a:bodyPr/>
          <a:lstStyle/>
          <a:p>
            <a:r>
              <a:rPr lang="en-US" altLang="x-none" i="1" dirty="0">
                <a:ea typeface="ＭＳ Ｐゴシック" charset="-128"/>
              </a:rPr>
              <a:t>Broadly applicable and potent</a:t>
            </a:r>
            <a:endParaRPr lang="en-US" altLang="x-none" dirty="0">
              <a:ea typeface="ＭＳ Ｐゴシック" charset="-128"/>
            </a:endParaRPr>
          </a:p>
          <a:p>
            <a:pPr lvl="1"/>
            <a:r>
              <a:rPr lang="en-US" altLang="x-none" dirty="0">
                <a:ea typeface="ＭＳ Ｐゴシック" charset="-128"/>
              </a:rPr>
              <a:t>We need the 20% that does the 80%</a:t>
            </a:r>
          </a:p>
          <a:p>
            <a:endParaRPr lang="en-US" altLang="x-none" dirty="0">
              <a:ea typeface="ＭＳ Ｐゴシック" charset="-128"/>
            </a:endParaRPr>
          </a:p>
          <a:p>
            <a:pPr>
              <a:buFontTx/>
              <a:buNone/>
            </a:pPr>
            <a:endParaRPr lang="en-US" altLang="x-none" dirty="0">
              <a:ea typeface="ＭＳ Ｐゴシック" charset="-128"/>
            </a:endParaRPr>
          </a:p>
          <a:p>
            <a:pPr>
              <a:buFontTx/>
              <a:buNone/>
            </a:pPr>
            <a:endParaRPr lang="en-US" altLang="x-none" dirty="0">
              <a:ea typeface="ＭＳ Ｐゴシック" charset="-128"/>
            </a:endParaRPr>
          </a:p>
        </p:txBody>
      </p:sp>
      <p:sp>
        <p:nvSpPr>
          <p:cNvPr id="4" name="Content Placeholder 2"/>
          <p:cNvSpPr txBox="1">
            <a:spLocks/>
          </p:cNvSpPr>
          <p:nvPr/>
        </p:nvSpPr>
        <p:spPr bwMode="auto">
          <a:xfrm>
            <a:off x="4648200" y="2209800"/>
            <a:ext cx="40386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9pPr>
          </a:lstStyle>
          <a:p>
            <a:r>
              <a:rPr lang="en-US" altLang="x-none" i="1" kern="0" dirty="0" err="1"/>
              <a:t>Ampliamente</a:t>
            </a:r>
            <a:r>
              <a:rPr lang="en-US" altLang="x-none" i="1" kern="0" dirty="0"/>
              <a:t> </a:t>
            </a:r>
            <a:r>
              <a:rPr lang="en-US" altLang="x-none" i="1" kern="0" dirty="0" err="1"/>
              <a:t>aplicable</a:t>
            </a:r>
            <a:r>
              <a:rPr lang="en-US" altLang="x-none" i="1" kern="0" dirty="0"/>
              <a:t> y </a:t>
            </a:r>
            <a:r>
              <a:rPr lang="en-US" altLang="x-none" i="1" kern="0" dirty="0" err="1"/>
              <a:t>potente</a:t>
            </a:r>
            <a:endParaRPr lang="en-US" altLang="x-none" i="1" kern="0" dirty="0"/>
          </a:p>
          <a:p>
            <a:pPr lvl="1"/>
            <a:r>
              <a:rPr lang="en-US" altLang="x-none" kern="0" dirty="0" err="1"/>
              <a:t>Necesitamos</a:t>
            </a:r>
            <a:r>
              <a:rPr lang="en-US" altLang="x-none" kern="0" dirty="0"/>
              <a:t> el 20% que </a:t>
            </a:r>
            <a:r>
              <a:rPr lang="en-US" altLang="x-none" kern="0" dirty="0" err="1"/>
              <a:t>hace</a:t>
            </a:r>
            <a:r>
              <a:rPr lang="en-US" altLang="x-none" kern="0" dirty="0"/>
              <a:t> el 80%</a:t>
            </a:r>
            <a:endParaRPr lang="en-US" altLang="x-none" kern="0" dirty="0" smtClean="0"/>
          </a:p>
          <a:p>
            <a:pPr>
              <a:buFontTx/>
              <a:buNone/>
            </a:pPr>
            <a:endParaRPr lang="en-US" altLang="x-none" kern="0" dirty="0" smtClean="0"/>
          </a:p>
          <a:p>
            <a:pPr>
              <a:buFontTx/>
              <a:buNone/>
            </a:pPr>
            <a:endParaRPr lang="en-US" altLang="x-none" kern="0" dirty="0"/>
          </a:p>
        </p:txBody>
      </p:sp>
    </p:spTree>
    <p:extLst>
      <p:ext uri="{BB962C8B-B14F-4D97-AF65-F5344CB8AC3E}">
        <p14:creationId xmlns:p14="http://schemas.microsoft.com/office/powerpoint/2010/main" val="49028594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Title 1"/>
          <p:cNvSpPr>
            <a:spLocks noGrp="1"/>
          </p:cNvSpPr>
          <p:nvPr>
            <p:ph type="title"/>
          </p:nvPr>
        </p:nvSpPr>
        <p:spPr>
          <a:xfrm>
            <a:off x="-30163" y="685800"/>
            <a:ext cx="9144001" cy="1143000"/>
          </a:xfrm>
        </p:spPr>
        <p:txBody>
          <a:bodyPr/>
          <a:lstStyle/>
          <a:p>
            <a:pPr>
              <a:defRPr/>
            </a:pPr>
            <a:r>
              <a:rPr lang="en-US" sz="4000" b="1" dirty="0">
                <a:solidFill>
                  <a:srgbClr val="FFCC00"/>
                </a:solidFill>
                <a:latin typeface="Times New Roman" charset="0"/>
                <a:ea typeface="Times New Roman" charset="0"/>
                <a:cs typeface="Times New Roman" charset="0"/>
              </a:rPr>
              <a:t>What Kind of Models?</a:t>
            </a:r>
            <a:br>
              <a:rPr lang="en-US" sz="4000" b="1" dirty="0">
                <a:solidFill>
                  <a:srgbClr val="FFCC00"/>
                </a:solidFill>
                <a:latin typeface="Times New Roman" charset="0"/>
                <a:ea typeface="Times New Roman" charset="0"/>
                <a:cs typeface="Times New Roman" charset="0"/>
              </a:rPr>
            </a:br>
            <a:r>
              <a:rPr lang="en-US" sz="4000" b="1" dirty="0">
                <a:solidFill>
                  <a:srgbClr val="FFCC00"/>
                </a:solidFill>
                <a:latin typeface="Times New Roman" charset="0"/>
                <a:ea typeface="Times New Roman" charset="0"/>
                <a:cs typeface="Times New Roman" charset="0"/>
              </a:rPr>
              <a:t>¿</a:t>
            </a:r>
            <a:r>
              <a:rPr lang="en-US" sz="4000" b="1" dirty="0" err="1">
                <a:solidFill>
                  <a:srgbClr val="FFCC00"/>
                </a:solidFill>
                <a:latin typeface="Times New Roman" charset="0"/>
                <a:ea typeface="Times New Roman" charset="0"/>
                <a:cs typeface="Times New Roman" charset="0"/>
              </a:rPr>
              <a:t>Qué</a:t>
            </a:r>
            <a:r>
              <a:rPr lang="en-US" sz="4000" b="1" dirty="0">
                <a:solidFill>
                  <a:srgbClr val="FFCC00"/>
                </a:solidFill>
                <a:latin typeface="Times New Roman" charset="0"/>
                <a:ea typeface="Times New Roman" charset="0"/>
                <a:cs typeface="Times New Roman" charset="0"/>
              </a:rPr>
              <a:t> </a:t>
            </a:r>
            <a:r>
              <a:rPr lang="en-US" sz="4000" b="1" dirty="0" err="1">
                <a:solidFill>
                  <a:srgbClr val="FFCC00"/>
                </a:solidFill>
                <a:latin typeface="Times New Roman" charset="0"/>
                <a:ea typeface="Times New Roman" charset="0"/>
                <a:cs typeface="Times New Roman" charset="0"/>
              </a:rPr>
              <a:t>tipo</a:t>
            </a:r>
            <a:r>
              <a:rPr lang="en-US" sz="4000" b="1" dirty="0">
                <a:solidFill>
                  <a:srgbClr val="FFCC00"/>
                </a:solidFill>
                <a:latin typeface="Times New Roman" charset="0"/>
                <a:ea typeface="Times New Roman" charset="0"/>
                <a:cs typeface="Times New Roman" charset="0"/>
              </a:rPr>
              <a:t> de </a:t>
            </a:r>
            <a:r>
              <a:rPr lang="en-US" sz="4000" b="1" dirty="0" err="1">
                <a:solidFill>
                  <a:srgbClr val="FFCC00"/>
                </a:solidFill>
                <a:latin typeface="Times New Roman" charset="0"/>
                <a:ea typeface="Times New Roman" charset="0"/>
                <a:cs typeface="Times New Roman" charset="0"/>
              </a:rPr>
              <a:t>modelos</a:t>
            </a:r>
            <a:r>
              <a:rPr lang="en-US" sz="4000" b="1" dirty="0">
                <a:solidFill>
                  <a:srgbClr val="FFCC00"/>
                </a:solidFill>
                <a:latin typeface="Times New Roman" charset="0"/>
                <a:ea typeface="Times New Roman" charset="0"/>
                <a:cs typeface="Times New Roman" charset="0"/>
              </a:rPr>
              <a:t>?</a:t>
            </a:r>
            <a:endParaRPr lang="en-US" sz="4000" dirty="0">
              <a:solidFill>
                <a:schemeClr val="tx1"/>
              </a:solidFill>
              <a:ea typeface="ＭＳ Ｐゴシック" charset="0"/>
              <a:cs typeface="ＭＳ Ｐゴシック" charset="0"/>
            </a:endParaRPr>
          </a:p>
        </p:txBody>
      </p:sp>
      <p:sp>
        <p:nvSpPr>
          <p:cNvPr id="145410" name="Content Placeholder 2"/>
          <p:cNvSpPr>
            <a:spLocks noGrp="1"/>
          </p:cNvSpPr>
          <p:nvPr>
            <p:ph idx="1"/>
          </p:nvPr>
        </p:nvSpPr>
        <p:spPr>
          <a:xfrm>
            <a:off x="381000" y="1981200"/>
            <a:ext cx="4114800" cy="4114800"/>
          </a:xfrm>
        </p:spPr>
        <p:txBody>
          <a:bodyPr/>
          <a:lstStyle/>
          <a:p>
            <a:r>
              <a:rPr lang="en-US" altLang="x-none" i="1" dirty="0">
                <a:ea typeface="ＭＳ Ｐゴシック" charset="-128"/>
              </a:rPr>
              <a:t>Reasonably comprehensive</a:t>
            </a:r>
          </a:p>
          <a:p>
            <a:pPr lvl="1"/>
            <a:r>
              <a:rPr lang="en-US" altLang="x-none" dirty="0">
                <a:ea typeface="ＭＳ Ｐゴシック" charset="-128"/>
              </a:rPr>
              <a:t>A set of key processes covers a sufficient range of sub-issues with a client to serve as a reasonable guide to care</a:t>
            </a:r>
          </a:p>
          <a:p>
            <a:pPr>
              <a:buFontTx/>
              <a:buNone/>
            </a:pPr>
            <a:endParaRPr lang="en-US" altLang="x-none" dirty="0">
              <a:ea typeface="ＭＳ Ｐゴシック" charset="-128"/>
            </a:endParaRPr>
          </a:p>
          <a:p>
            <a:pPr>
              <a:buFontTx/>
              <a:buNone/>
            </a:pPr>
            <a:endParaRPr lang="en-US" altLang="x-none" dirty="0">
              <a:ea typeface="ＭＳ Ｐゴシック" charset="-128"/>
            </a:endParaRPr>
          </a:p>
        </p:txBody>
      </p:sp>
      <p:sp>
        <p:nvSpPr>
          <p:cNvPr id="4" name="Content Placeholder 2"/>
          <p:cNvSpPr txBox="1">
            <a:spLocks/>
          </p:cNvSpPr>
          <p:nvPr/>
        </p:nvSpPr>
        <p:spPr bwMode="auto">
          <a:xfrm>
            <a:off x="4570536" y="1981200"/>
            <a:ext cx="4344864"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9pPr>
          </a:lstStyle>
          <a:p>
            <a:r>
              <a:rPr lang="en-US" altLang="x-none" i="1" kern="0" dirty="0" err="1"/>
              <a:t>Razonablemente</a:t>
            </a:r>
            <a:r>
              <a:rPr lang="en-US" altLang="x-none" i="1" kern="0" dirty="0"/>
              <a:t> </a:t>
            </a:r>
            <a:r>
              <a:rPr lang="en-US" altLang="x-none" i="1" kern="0" dirty="0" err="1"/>
              <a:t>comprensivo</a:t>
            </a:r>
            <a:endParaRPr lang="en-US" altLang="x-none" i="1" kern="0" dirty="0"/>
          </a:p>
          <a:p>
            <a:pPr lvl="1"/>
            <a:r>
              <a:rPr lang="en-US" altLang="x-none" kern="0" dirty="0"/>
              <a:t>Un </a:t>
            </a:r>
            <a:r>
              <a:rPr lang="en-US" altLang="x-none" kern="0" dirty="0" err="1"/>
              <a:t>conjunto</a:t>
            </a:r>
            <a:r>
              <a:rPr lang="en-US" altLang="x-none" kern="0" dirty="0"/>
              <a:t> de </a:t>
            </a:r>
            <a:r>
              <a:rPr lang="en-US" altLang="x-none" kern="0" dirty="0" err="1"/>
              <a:t>procesos</a:t>
            </a:r>
            <a:r>
              <a:rPr lang="en-US" altLang="x-none" kern="0" dirty="0"/>
              <a:t> clave </a:t>
            </a:r>
            <a:r>
              <a:rPr lang="en-US" altLang="x-none" kern="0" dirty="0" err="1"/>
              <a:t>cubre</a:t>
            </a:r>
            <a:r>
              <a:rPr lang="en-US" altLang="x-none" kern="0" dirty="0"/>
              <a:t> </a:t>
            </a:r>
            <a:r>
              <a:rPr lang="en-US" altLang="x-none" kern="0" dirty="0" err="1"/>
              <a:t>una</a:t>
            </a:r>
            <a:r>
              <a:rPr lang="en-US" altLang="x-none" kern="0" dirty="0"/>
              <a:t> </a:t>
            </a:r>
            <a:r>
              <a:rPr lang="en-US" altLang="x-none" kern="0" dirty="0" err="1"/>
              <a:t>gama</a:t>
            </a:r>
            <a:r>
              <a:rPr lang="en-US" altLang="x-none" kern="0" dirty="0"/>
              <a:t> </a:t>
            </a:r>
            <a:r>
              <a:rPr lang="en-US" altLang="x-none" kern="0" dirty="0" err="1"/>
              <a:t>suficiente</a:t>
            </a:r>
            <a:r>
              <a:rPr lang="en-US" altLang="x-none" kern="0" dirty="0"/>
              <a:t> de sub-</a:t>
            </a:r>
            <a:r>
              <a:rPr lang="en-US" altLang="x-none" kern="0" dirty="0" err="1"/>
              <a:t>temas</a:t>
            </a:r>
            <a:r>
              <a:rPr lang="en-US" altLang="x-none" kern="0" dirty="0"/>
              <a:t> con un </a:t>
            </a:r>
            <a:r>
              <a:rPr lang="en-US" altLang="x-none" kern="0" dirty="0" err="1"/>
              <a:t>cliente</a:t>
            </a:r>
            <a:r>
              <a:rPr lang="en-US" altLang="x-none" kern="0" dirty="0"/>
              <a:t> para </a:t>
            </a:r>
            <a:r>
              <a:rPr lang="en-US" altLang="x-none" kern="0" dirty="0" err="1"/>
              <a:t>servir</a:t>
            </a:r>
            <a:r>
              <a:rPr lang="en-US" altLang="x-none" kern="0" dirty="0"/>
              <a:t> </a:t>
            </a:r>
            <a:r>
              <a:rPr lang="en-US" altLang="x-none" kern="0" dirty="0" err="1"/>
              <a:t>como</a:t>
            </a:r>
            <a:r>
              <a:rPr lang="en-US" altLang="x-none" kern="0" dirty="0"/>
              <a:t> </a:t>
            </a:r>
            <a:r>
              <a:rPr lang="en-US" altLang="x-none" kern="0" dirty="0" err="1"/>
              <a:t>una</a:t>
            </a:r>
            <a:r>
              <a:rPr lang="en-US" altLang="x-none" kern="0" dirty="0"/>
              <a:t> </a:t>
            </a:r>
            <a:r>
              <a:rPr lang="en-US" altLang="x-none" kern="0" dirty="0" err="1"/>
              <a:t>guía</a:t>
            </a:r>
            <a:r>
              <a:rPr lang="en-US" altLang="x-none" kern="0" dirty="0"/>
              <a:t> </a:t>
            </a:r>
            <a:r>
              <a:rPr lang="en-US" altLang="x-none" kern="0" dirty="0" err="1"/>
              <a:t>razonable</a:t>
            </a:r>
            <a:r>
              <a:rPr lang="en-US" altLang="x-none" kern="0" dirty="0"/>
              <a:t> para el </a:t>
            </a:r>
            <a:r>
              <a:rPr lang="en-US" altLang="x-none" kern="0" dirty="0" err="1"/>
              <a:t>cuidado</a:t>
            </a:r>
            <a:endParaRPr lang="en-US" altLang="x-none" kern="0" dirty="0" smtClean="0"/>
          </a:p>
          <a:p>
            <a:pPr>
              <a:buFontTx/>
              <a:buNone/>
            </a:pPr>
            <a:endParaRPr lang="en-US" altLang="x-none" kern="0" dirty="0"/>
          </a:p>
        </p:txBody>
      </p:sp>
    </p:spTree>
    <p:extLst>
      <p:ext uri="{BB962C8B-B14F-4D97-AF65-F5344CB8AC3E}">
        <p14:creationId xmlns:p14="http://schemas.microsoft.com/office/powerpoint/2010/main" val="3410568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Title 1"/>
          <p:cNvSpPr>
            <a:spLocks noGrp="1"/>
          </p:cNvSpPr>
          <p:nvPr>
            <p:ph type="title"/>
          </p:nvPr>
        </p:nvSpPr>
        <p:spPr>
          <a:xfrm>
            <a:off x="-30163" y="685800"/>
            <a:ext cx="9144001" cy="1143000"/>
          </a:xfrm>
        </p:spPr>
        <p:txBody>
          <a:bodyPr/>
          <a:lstStyle/>
          <a:p>
            <a:pPr>
              <a:defRPr/>
            </a:pPr>
            <a:r>
              <a:rPr lang="en-US" sz="4000" b="1" dirty="0">
                <a:solidFill>
                  <a:srgbClr val="FFCC00"/>
                </a:solidFill>
                <a:latin typeface="Times New Roman" charset="0"/>
                <a:ea typeface="Times New Roman" charset="0"/>
                <a:cs typeface="Times New Roman" charset="0"/>
              </a:rPr>
              <a:t>What Kind of Models?</a:t>
            </a:r>
            <a:br>
              <a:rPr lang="en-US" sz="4000" b="1" dirty="0">
                <a:solidFill>
                  <a:srgbClr val="FFCC00"/>
                </a:solidFill>
                <a:latin typeface="Times New Roman" charset="0"/>
                <a:ea typeface="Times New Roman" charset="0"/>
                <a:cs typeface="Times New Roman" charset="0"/>
              </a:rPr>
            </a:br>
            <a:r>
              <a:rPr lang="en-US" sz="4000" b="1" dirty="0">
                <a:solidFill>
                  <a:srgbClr val="FFCC00"/>
                </a:solidFill>
                <a:latin typeface="Times New Roman" charset="0"/>
                <a:ea typeface="Times New Roman" charset="0"/>
                <a:cs typeface="Times New Roman" charset="0"/>
              </a:rPr>
              <a:t>¿</a:t>
            </a:r>
            <a:r>
              <a:rPr lang="en-US" sz="4000" b="1" dirty="0" err="1">
                <a:solidFill>
                  <a:srgbClr val="FFCC00"/>
                </a:solidFill>
                <a:latin typeface="Times New Roman" charset="0"/>
                <a:ea typeface="Times New Roman" charset="0"/>
                <a:cs typeface="Times New Roman" charset="0"/>
              </a:rPr>
              <a:t>Qué</a:t>
            </a:r>
            <a:r>
              <a:rPr lang="en-US" sz="4000" b="1" dirty="0">
                <a:solidFill>
                  <a:srgbClr val="FFCC00"/>
                </a:solidFill>
                <a:latin typeface="Times New Roman" charset="0"/>
                <a:ea typeface="Times New Roman" charset="0"/>
                <a:cs typeface="Times New Roman" charset="0"/>
              </a:rPr>
              <a:t> </a:t>
            </a:r>
            <a:r>
              <a:rPr lang="en-US" sz="4000" b="1" dirty="0" err="1">
                <a:solidFill>
                  <a:srgbClr val="FFCC00"/>
                </a:solidFill>
                <a:latin typeface="Times New Roman" charset="0"/>
                <a:ea typeface="Times New Roman" charset="0"/>
                <a:cs typeface="Times New Roman" charset="0"/>
              </a:rPr>
              <a:t>tipo</a:t>
            </a:r>
            <a:r>
              <a:rPr lang="en-US" sz="4000" b="1" dirty="0">
                <a:solidFill>
                  <a:srgbClr val="FFCC00"/>
                </a:solidFill>
                <a:latin typeface="Times New Roman" charset="0"/>
                <a:ea typeface="Times New Roman" charset="0"/>
                <a:cs typeface="Times New Roman" charset="0"/>
              </a:rPr>
              <a:t> de </a:t>
            </a:r>
            <a:r>
              <a:rPr lang="en-US" sz="4000" b="1" dirty="0" err="1">
                <a:solidFill>
                  <a:srgbClr val="FFCC00"/>
                </a:solidFill>
                <a:latin typeface="Times New Roman" charset="0"/>
                <a:ea typeface="Times New Roman" charset="0"/>
                <a:cs typeface="Times New Roman" charset="0"/>
              </a:rPr>
              <a:t>modelos</a:t>
            </a:r>
            <a:r>
              <a:rPr lang="en-US" sz="4000" b="1" dirty="0">
                <a:solidFill>
                  <a:srgbClr val="FFCC00"/>
                </a:solidFill>
                <a:latin typeface="Times New Roman" charset="0"/>
                <a:ea typeface="Times New Roman" charset="0"/>
                <a:cs typeface="Times New Roman" charset="0"/>
              </a:rPr>
              <a:t>?</a:t>
            </a:r>
            <a:endParaRPr lang="en-US" sz="4000" dirty="0">
              <a:solidFill>
                <a:schemeClr val="tx1"/>
              </a:solidFill>
              <a:ea typeface="ＭＳ Ｐゴシック" charset="0"/>
              <a:cs typeface="ＭＳ Ｐゴシック" charset="0"/>
            </a:endParaRPr>
          </a:p>
        </p:txBody>
      </p:sp>
      <p:sp>
        <p:nvSpPr>
          <p:cNvPr id="146434" name="Content Placeholder 2"/>
          <p:cNvSpPr>
            <a:spLocks noGrp="1"/>
          </p:cNvSpPr>
          <p:nvPr>
            <p:ph idx="1"/>
          </p:nvPr>
        </p:nvSpPr>
        <p:spPr>
          <a:xfrm>
            <a:off x="304800" y="2283031"/>
            <a:ext cx="4191000" cy="4114800"/>
          </a:xfrm>
        </p:spPr>
        <p:txBody>
          <a:bodyPr/>
          <a:lstStyle/>
          <a:p>
            <a:r>
              <a:rPr lang="en-US" altLang="x-none" i="1" dirty="0">
                <a:ea typeface="ＭＳ Ｐゴシック" charset="-128"/>
              </a:rPr>
              <a:t>With known treatment utility </a:t>
            </a:r>
          </a:p>
          <a:p>
            <a:pPr lvl="1"/>
            <a:r>
              <a:rPr lang="en-US" altLang="x-none" dirty="0">
                <a:ea typeface="ＭＳ Ｐゴシック" charset="-128"/>
              </a:rPr>
              <a:t>Outcomes must be better applying the model than not</a:t>
            </a:r>
          </a:p>
          <a:p>
            <a:endParaRPr lang="en-US" altLang="x-none" dirty="0">
              <a:ea typeface="ＭＳ Ｐゴシック" charset="-128"/>
            </a:endParaRPr>
          </a:p>
          <a:p>
            <a:pPr>
              <a:buFontTx/>
              <a:buNone/>
            </a:pPr>
            <a:endParaRPr lang="en-US" altLang="x-none" dirty="0">
              <a:ea typeface="ＭＳ Ｐゴシック" charset="-128"/>
            </a:endParaRPr>
          </a:p>
          <a:p>
            <a:pPr>
              <a:buFontTx/>
              <a:buNone/>
            </a:pPr>
            <a:endParaRPr lang="en-US" altLang="x-none" dirty="0">
              <a:ea typeface="ＭＳ Ｐゴシック" charset="-128"/>
            </a:endParaRPr>
          </a:p>
        </p:txBody>
      </p:sp>
      <p:sp>
        <p:nvSpPr>
          <p:cNvPr id="4" name="Content Placeholder 2"/>
          <p:cNvSpPr txBox="1">
            <a:spLocks/>
          </p:cNvSpPr>
          <p:nvPr/>
        </p:nvSpPr>
        <p:spPr bwMode="auto">
          <a:xfrm>
            <a:off x="4724400" y="2286000"/>
            <a:ext cx="41910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9pPr>
          </a:lstStyle>
          <a:p>
            <a:r>
              <a:rPr lang="en-US" altLang="x-none" i="1" kern="0" dirty="0" smtClean="0"/>
              <a:t>Con </a:t>
            </a:r>
            <a:r>
              <a:rPr lang="en-US" altLang="x-none" i="1" kern="0" dirty="0" err="1" smtClean="0"/>
              <a:t>conocimiento</a:t>
            </a:r>
            <a:r>
              <a:rPr lang="en-US" altLang="x-none" i="1" kern="0" dirty="0" smtClean="0"/>
              <a:t> de la </a:t>
            </a:r>
            <a:r>
              <a:rPr lang="en-US" altLang="x-none" i="1" kern="0" dirty="0" err="1"/>
              <a:t>utilidad</a:t>
            </a:r>
            <a:r>
              <a:rPr lang="en-US" altLang="x-none" i="1" kern="0" dirty="0"/>
              <a:t> </a:t>
            </a:r>
            <a:r>
              <a:rPr lang="en-US" altLang="x-none" i="1" kern="0" dirty="0" smtClean="0"/>
              <a:t>del </a:t>
            </a:r>
            <a:r>
              <a:rPr lang="en-US" altLang="x-none" i="1" kern="0" dirty="0" err="1"/>
              <a:t>tratamiento</a:t>
            </a:r>
            <a:endParaRPr lang="en-US" altLang="x-none" i="1" kern="0" dirty="0"/>
          </a:p>
          <a:p>
            <a:pPr lvl="1"/>
            <a:r>
              <a:rPr lang="en-US" altLang="x-none" kern="0" dirty="0"/>
              <a:t>Los </a:t>
            </a:r>
            <a:r>
              <a:rPr lang="en-US" altLang="x-none" kern="0" dirty="0" err="1"/>
              <a:t>resultados</a:t>
            </a:r>
            <a:r>
              <a:rPr lang="en-US" altLang="x-none" kern="0" dirty="0"/>
              <a:t> </a:t>
            </a:r>
            <a:r>
              <a:rPr lang="en-US" altLang="x-none" kern="0" dirty="0" err="1"/>
              <a:t>deben</a:t>
            </a:r>
            <a:r>
              <a:rPr lang="en-US" altLang="x-none" kern="0" dirty="0"/>
              <a:t> </a:t>
            </a:r>
            <a:r>
              <a:rPr lang="en-US" altLang="x-none" kern="0" dirty="0" err="1"/>
              <a:t>ser</a:t>
            </a:r>
            <a:r>
              <a:rPr lang="en-US" altLang="x-none" kern="0" dirty="0"/>
              <a:t> </a:t>
            </a:r>
            <a:r>
              <a:rPr lang="en-US" altLang="x-none" kern="0" dirty="0" err="1"/>
              <a:t>mejor</a:t>
            </a:r>
            <a:r>
              <a:rPr lang="en-US" altLang="x-none" kern="0" dirty="0"/>
              <a:t> </a:t>
            </a:r>
            <a:r>
              <a:rPr lang="en-US" altLang="x-none" kern="0" dirty="0" err="1" smtClean="0"/>
              <a:t>aplicando</a:t>
            </a:r>
            <a:r>
              <a:rPr lang="en-US" altLang="x-none" kern="0" dirty="0" smtClean="0"/>
              <a:t> </a:t>
            </a:r>
            <a:r>
              <a:rPr lang="en-US" altLang="x-none" kern="0" dirty="0"/>
              <a:t>el </a:t>
            </a:r>
            <a:r>
              <a:rPr lang="en-US" altLang="x-none" kern="0" dirty="0" err="1"/>
              <a:t>modelo</a:t>
            </a:r>
            <a:r>
              <a:rPr lang="en-US" altLang="x-none" kern="0" dirty="0"/>
              <a:t> que no</a:t>
            </a:r>
            <a:endParaRPr lang="en-US" altLang="x-none" kern="0" dirty="0" smtClean="0"/>
          </a:p>
          <a:p>
            <a:pPr>
              <a:buFontTx/>
              <a:buNone/>
            </a:pPr>
            <a:endParaRPr lang="en-US" altLang="x-none" kern="0" dirty="0" smtClean="0"/>
          </a:p>
          <a:p>
            <a:pPr>
              <a:buFontTx/>
              <a:buNone/>
            </a:pPr>
            <a:endParaRPr lang="en-US" altLang="x-none" kern="0" dirty="0"/>
          </a:p>
        </p:txBody>
      </p:sp>
    </p:spTree>
    <p:extLst>
      <p:ext uri="{BB962C8B-B14F-4D97-AF65-F5344CB8AC3E}">
        <p14:creationId xmlns:p14="http://schemas.microsoft.com/office/powerpoint/2010/main" val="5085904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Title 1"/>
          <p:cNvSpPr>
            <a:spLocks noGrp="1"/>
          </p:cNvSpPr>
          <p:nvPr>
            <p:ph type="title"/>
          </p:nvPr>
        </p:nvSpPr>
        <p:spPr>
          <a:xfrm>
            <a:off x="-30163" y="685800"/>
            <a:ext cx="9144001" cy="1143000"/>
          </a:xfrm>
        </p:spPr>
        <p:txBody>
          <a:bodyPr/>
          <a:lstStyle/>
          <a:p>
            <a:pPr>
              <a:defRPr/>
            </a:pPr>
            <a:r>
              <a:rPr lang="en-US" sz="4000" b="1" dirty="0">
                <a:solidFill>
                  <a:srgbClr val="FFCC00"/>
                </a:solidFill>
                <a:latin typeface="Times New Roman" charset="0"/>
                <a:ea typeface="Times New Roman" charset="0"/>
                <a:cs typeface="Times New Roman" charset="0"/>
              </a:rPr>
              <a:t>What Kind of Models?</a:t>
            </a:r>
            <a:br>
              <a:rPr lang="en-US" sz="4000" b="1" dirty="0">
                <a:solidFill>
                  <a:srgbClr val="FFCC00"/>
                </a:solidFill>
                <a:latin typeface="Times New Roman" charset="0"/>
                <a:ea typeface="Times New Roman" charset="0"/>
                <a:cs typeface="Times New Roman" charset="0"/>
              </a:rPr>
            </a:br>
            <a:r>
              <a:rPr lang="en-US" sz="4000" b="1" dirty="0">
                <a:solidFill>
                  <a:srgbClr val="FFCC00"/>
                </a:solidFill>
                <a:latin typeface="Times New Roman" charset="0"/>
                <a:ea typeface="Times New Roman" charset="0"/>
                <a:cs typeface="Times New Roman" charset="0"/>
              </a:rPr>
              <a:t>¿</a:t>
            </a:r>
            <a:r>
              <a:rPr lang="en-US" sz="4000" b="1" dirty="0" err="1">
                <a:solidFill>
                  <a:srgbClr val="FFCC00"/>
                </a:solidFill>
                <a:latin typeface="Times New Roman" charset="0"/>
                <a:ea typeface="Times New Roman" charset="0"/>
                <a:cs typeface="Times New Roman" charset="0"/>
              </a:rPr>
              <a:t>Qué</a:t>
            </a:r>
            <a:r>
              <a:rPr lang="en-US" sz="4000" b="1" dirty="0">
                <a:solidFill>
                  <a:srgbClr val="FFCC00"/>
                </a:solidFill>
                <a:latin typeface="Times New Roman" charset="0"/>
                <a:ea typeface="Times New Roman" charset="0"/>
                <a:cs typeface="Times New Roman" charset="0"/>
              </a:rPr>
              <a:t> </a:t>
            </a:r>
            <a:r>
              <a:rPr lang="en-US" sz="4000" b="1" dirty="0" err="1">
                <a:solidFill>
                  <a:srgbClr val="FFCC00"/>
                </a:solidFill>
                <a:latin typeface="Times New Roman" charset="0"/>
                <a:ea typeface="Times New Roman" charset="0"/>
                <a:cs typeface="Times New Roman" charset="0"/>
              </a:rPr>
              <a:t>tipo</a:t>
            </a:r>
            <a:r>
              <a:rPr lang="en-US" sz="4000" b="1" dirty="0">
                <a:solidFill>
                  <a:srgbClr val="FFCC00"/>
                </a:solidFill>
                <a:latin typeface="Times New Roman" charset="0"/>
                <a:ea typeface="Times New Roman" charset="0"/>
                <a:cs typeface="Times New Roman" charset="0"/>
              </a:rPr>
              <a:t> de </a:t>
            </a:r>
            <a:r>
              <a:rPr lang="en-US" sz="4000" b="1" dirty="0" err="1">
                <a:solidFill>
                  <a:srgbClr val="FFCC00"/>
                </a:solidFill>
                <a:latin typeface="Times New Roman" charset="0"/>
                <a:ea typeface="Times New Roman" charset="0"/>
                <a:cs typeface="Times New Roman" charset="0"/>
              </a:rPr>
              <a:t>modelos</a:t>
            </a:r>
            <a:r>
              <a:rPr lang="en-US" sz="4000" b="1" dirty="0">
                <a:solidFill>
                  <a:srgbClr val="FFCC00"/>
                </a:solidFill>
                <a:latin typeface="Times New Roman" charset="0"/>
                <a:ea typeface="Times New Roman" charset="0"/>
                <a:cs typeface="Times New Roman" charset="0"/>
              </a:rPr>
              <a:t>?</a:t>
            </a:r>
            <a:endParaRPr lang="en-US" sz="4000" dirty="0">
              <a:solidFill>
                <a:schemeClr val="tx1"/>
              </a:solidFill>
              <a:ea typeface="ＭＳ Ｐゴシック" charset="0"/>
              <a:cs typeface="ＭＳ Ｐゴシック" charset="0"/>
            </a:endParaRPr>
          </a:p>
        </p:txBody>
      </p:sp>
      <p:sp>
        <p:nvSpPr>
          <p:cNvPr id="147458" name="Content Placeholder 2"/>
          <p:cNvSpPr>
            <a:spLocks noGrp="1"/>
          </p:cNvSpPr>
          <p:nvPr>
            <p:ph idx="1"/>
          </p:nvPr>
        </p:nvSpPr>
        <p:spPr>
          <a:xfrm>
            <a:off x="381000" y="1981200"/>
            <a:ext cx="3962400" cy="4114800"/>
          </a:xfrm>
        </p:spPr>
        <p:txBody>
          <a:bodyPr/>
          <a:lstStyle/>
          <a:p>
            <a:r>
              <a:rPr lang="en-US" altLang="x-none" i="1" dirty="0">
                <a:ea typeface="ＭＳ Ｐゴシック" charset="-128"/>
              </a:rPr>
              <a:t>Applicable to the individual in a form of functional analysis</a:t>
            </a:r>
          </a:p>
          <a:p>
            <a:pPr lvl="1"/>
            <a:r>
              <a:rPr lang="en-US" altLang="x-none" dirty="0">
                <a:ea typeface="ＭＳ Ｐゴシック" charset="-128"/>
              </a:rPr>
              <a:t>Nomothetic knowledge needs to tell us what is going on at the level of the individual</a:t>
            </a:r>
          </a:p>
          <a:p>
            <a:endParaRPr lang="en-US" altLang="x-none" dirty="0">
              <a:ea typeface="ＭＳ Ｐゴシック" charset="-128"/>
            </a:endParaRPr>
          </a:p>
          <a:p>
            <a:endParaRPr lang="en-US" altLang="x-none" dirty="0">
              <a:ea typeface="ＭＳ Ｐゴシック" charset="-128"/>
            </a:endParaRPr>
          </a:p>
          <a:p>
            <a:endParaRPr lang="en-US" altLang="x-none" dirty="0">
              <a:ea typeface="ＭＳ Ｐゴシック" charset="-128"/>
            </a:endParaRPr>
          </a:p>
          <a:p>
            <a:pPr>
              <a:buFontTx/>
              <a:buNone/>
            </a:pPr>
            <a:endParaRPr lang="en-US" altLang="x-none" dirty="0">
              <a:ea typeface="ＭＳ Ｐゴシック" charset="-128"/>
            </a:endParaRPr>
          </a:p>
          <a:p>
            <a:pPr>
              <a:buFontTx/>
              <a:buNone/>
            </a:pPr>
            <a:endParaRPr lang="en-US" altLang="x-none" dirty="0">
              <a:ea typeface="ＭＳ Ｐゴシック" charset="-128"/>
            </a:endParaRPr>
          </a:p>
        </p:txBody>
      </p:sp>
      <p:sp>
        <p:nvSpPr>
          <p:cNvPr id="4" name="Content Placeholder 2"/>
          <p:cNvSpPr txBox="1">
            <a:spLocks/>
          </p:cNvSpPr>
          <p:nvPr/>
        </p:nvSpPr>
        <p:spPr bwMode="auto">
          <a:xfrm>
            <a:off x="5029200" y="1981200"/>
            <a:ext cx="396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9pPr>
          </a:lstStyle>
          <a:p>
            <a:r>
              <a:rPr lang="en-US" altLang="x-none" i="1" kern="0" dirty="0" err="1"/>
              <a:t>Aplicable</a:t>
            </a:r>
            <a:r>
              <a:rPr lang="en-US" altLang="x-none" i="1" kern="0" dirty="0"/>
              <a:t> al </a:t>
            </a:r>
            <a:r>
              <a:rPr lang="en-US" altLang="x-none" i="1" kern="0" dirty="0" err="1"/>
              <a:t>individuo</a:t>
            </a:r>
            <a:r>
              <a:rPr lang="en-US" altLang="x-none" i="1" kern="0" dirty="0"/>
              <a:t> </a:t>
            </a:r>
            <a:r>
              <a:rPr lang="en-US" altLang="x-none" i="1" kern="0" dirty="0" err="1"/>
              <a:t>en</a:t>
            </a:r>
            <a:r>
              <a:rPr lang="en-US" altLang="x-none" i="1" kern="0" dirty="0"/>
              <a:t> </a:t>
            </a:r>
            <a:r>
              <a:rPr lang="en-US" altLang="x-none" i="1" kern="0" dirty="0" err="1"/>
              <a:t>una</a:t>
            </a:r>
            <a:r>
              <a:rPr lang="en-US" altLang="x-none" i="1" kern="0" dirty="0"/>
              <a:t> forma de </a:t>
            </a:r>
            <a:r>
              <a:rPr lang="en-US" altLang="x-none" i="1" kern="0" dirty="0" err="1"/>
              <a:t>análisis</a:t>
            </a:r>
            <a:r>
              <a:rPr lang="en-US" altLang="x-none" i="1" kern="0" dirty="0"/>
              <a:t> </a:t>
            </a:r>
            <a:r>
              <a:rPr lang="en-US" altLang="x-none" i="1" kern="0" dirty="0" err="1"/>
              <a:t>funcional</a:t>
            </a:r>
            <a:endParaRPr lang="en-US" altLang="x-none" i="1" kern="0" dirty="0"/>
          </a:p>
          <a:p>
            <a:pPr lvl="1"/>
            <a:r>
              <a:rPr lang="en-US" altLang="x-none" kern="0" dirty="0"/>
              <a:t>El </a:t>
            </a:r>
            <a:r>
              <a:rPr lang="en-US" altLang="x-none" kern="0" dirty="0" err="1"/>
              <a:t>conocimiento</a:t>
            </a:r>
            <a:r>
              <a:rPr lang="en-US" altLang="x-none" kern="0" dirty="0"/>
              <a:t> </a:t>
            </a:r>
            <a:r>
              <a:rPr lang="en-US" altLang="x-none" kern="0" dirty="0" err="1"/>
              <a:t>nomotético</a:t>
            </a:r>
            <a:r>
              <a:rPr lang="en-US" altLang="x-none" kern="0" dirty="0"/>
              <a:t> </a:t>
            </a:r>
            <a:r>
              <a:rPr lang="en-US" altLang="x-none" kern="0" dirty="0" err="1"/>
              <a:t>necesita</a:t>
            </a:r>
            <a:r>
              <a:rPr lang="en-US" altLang="x-none" kern="0" dirty="0"/>
              <a:t> </a:t>
            </a:r>
            <a:r>
              <a:rPr lang="en-US" altLang="x-none" kern="0" dirty="0" err="1"/>
              <a:t>decirnos</a:t>
            </a:r>
            <a:r>
              <a:rPr lang="en-US" altLang="x-none" kern="0" dirty="0"/>
              <a:t> lo que </a:t>
            </a:r>
            <a:r>
              <a:rPr lang="en-US" altLang="x-none" kern="0" dirty="0" err="1"/>
              <a:t>está</a:t>
            </a:r>
            <a:r>
              <a:rPr lang="en-US" altLang="x-none" kern="0" dirty="0"/>
              <a:t> </a:t>
            </a:r>
            <a:r>
              <a:rPr lang="en-US" altLang="x-none" kern="0" dirty="0" err="1"/>
              <a:t>sucediendo</a:t>
            </a:r>
            <a:r>
              <a:rPr lang="en-US" altLang="x-none" kern="0" dirty="0"/>
              <a:t> a </a:t>
            </a:r>
            <a:r>
              <a:rPr lang="en-US" altLang="x-none" kern="0" dirty="0" err="1"/>
              <a:t>nivel</a:t>
            </a:r>
            <a:r>
              <a:rPr lang="en-US" altLang="x-none" kern="0" dirty="0"/>
              <a:t> del </a:t>
            </a:r>
            <a:r>
              <a:rPr lang="en-US" altLang="x-none" kern="0" dirty="0" err="1"/>
              <a:t>individuo</a:t>
            </a:r>
            <a:endParaRPr lang="en-US" altLang="x-none" kern="0" dirty="0" smtClean="0"/>
          </a:p>
          <a:p>
            <a:endParaRPr lang="en-US" altLang="x-none" kern="0" dirty="0" smtClean="0"/>
          </a:p>
          <a:p>
            <a:endParaRPr lang="en-US" altLang="x-none" kern="0" dirty="0" smtClean="0"/>
          </a:p>
          <a:p>
            <a:pPr>
              <a:buFontTx/>
              <a:buNone/>
            </a:pPr>
            <a:endParaRPr lang="en-US" altLang="x-none" kern="0" dirty="0" smtClean="0"/>
          </a:p>
          <a:p>
            <a:pPr>
              <a:buFontTx/>
              <a:buNone/>
            </a:pPr>
            <a:endParaRPr lang="en-US" altLang="x-none" kern="0" dirty="0"/>
          </a:p>
        </p:txBody>
      </p:sp>
    </p:spTree>
    <p:extLst>
      <p:ext uri="{BB962C8B-B14F-4D97-AF65-F5344CB8AC3E}">
        <p14:creationId xmlns:p14="http://schemas.microsoft.com/office/powerpoint/2010/main" val="89550079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Title 1"/>
          <p:cNvSpPr>
            <a:spLocks noGrp="1"/>
          </p:cNvSpPr>
          <p:nvPr>
            <p:ph type="title"/>
          </p:nvPr>
        </p:nvSpPr>
        <p:spPr>
          <a:xfrm>
            <a:off x="-1" y="304800"/>
            <a:ext cx="9144001" cy="1143000"/>
          </a:xfrm>
        </p:spPr>
        <p:txBody>
          <a:bodyPr/>
          <a:lstStyle/>
          <a:p>
            <a:pPr>
              <a:defRPr/>
            </a:pPr>
            <a:r>
              <a:rPr lang="en-US" sz="4000" b="1" dirty="0" smtClean="0">
                <a:solidFill>
                  <a:srgbClr val="FFCC00"/>
                </a:solidFill>
                <a:latin typeface="Times New Roman" charset="0"/>
                <a:ea typeface="Times New Roman" charset="0"/>
                <a:cs typeface="Times New Roman" charset="0"/>
              </a:rPr>
              <a:t>What Kind of Models</a:t>
            </a:r>
            <a:r>
              <a:rPr lang="en-US" sz="4000" b="1" dirty="0">
                <a:solidFill>
                  <a:srgbClr val="FFCC00"/>
                </a:solidFill>
                <a:latin typeface="Times New Roman" charset="0"/>
                <a:ea typeface="Times New Roman" charset="0"/>
                <a:cs typeface="Times New Roman" charset="0"/>
              </a:rPr>
              <a:t>?</a:t>
            </a:r>
            <a:br>
              <a:rPr lang="en-US" sz="4000" b="1" dirty="0">
                <a:solidFill>
                  <a:srgbClr val="FFCC00"/>
                </a:solidFill>
                <a:latin typeface="Times New Roman" charset="0"/>
                <a:ea typeface="Times New Roman" charset="0"/>
                <a:cs typeface="Times New Roman" charset="0"/>
              </a:rPr>
            </a:br>
            <a:r>
              <a:rPr lang="en-US" sz="4000" b="1" dirty="0">
                <a:solidFill>
                  <a:srgbClr val="FFCC00"/>
                </a:solidFill>
                <a:latin typeface="Times New Roman" charset="0"/>
                <a:ea typeface="Times New Roman" charset="0"/>
                <a:cs typeface="Times New Roman" charset="0"/>
              </a:rPr>
              <a:t>¿</a:t>
            </a:r>
            <a:r>
              <a:rPr lang="en-US" sz="4000" b="1" dirty="0" err="1">
                <a:solidFill>
                  <a:srgbClr val="FFCC00"/>
                </a:solidFill>
                <a:latin typeface="Times New Roman" charset="0"/>
                <a:ea typeface="Times New Roman" charset="0"/>
                <a:cs typeface="Times New Roman" charset="0"/>
              </a:rPr>
              <a:t>Qué</a:t>
            </a:r>
            <a:r>
              <a:rPr lang="en-US" sz="4000" b="1" dirty="0">
                <a:solidFill>
                  <a:srgbClr val="FFCC00"/>
                </a:solidFill>
                <a:latin typeface="Times New Roman" charset="0"/>
                <a:ea typeface="Times New Roman" charset="0"/>
                <a:cs typeface="Times New Roman" charset="0"/>
              </a:rPr>
              <a:t> </a:t>
            </a:r>
            <a:r>
              <a:rPr lang="en-US" sz="4000" b="1" dirty="0" err="1">
                <a:solidFill>
                  <a:srgbClr val="FFCC00"/>
                </a:solidFill>
                <a:latin typeface="Times New Roman" charset="0"/>
                <a:ea typeface="Times New Roman" charset="0"/>
                <a:cs typeface="Times New Roman" charset="0"/>
              </a:rPr>
              <a:t>tipo</a:t>
            </a:r>
            <a:r>
              <a:rPr lang="en-US" sz="4000" b="1" dirty="0">
                <a:solidFill>
                  <a:srgbClr val="FFCC00"/>
                </a:solidFill>
                <a:latin typeface="Times New Roman" charset="0"/>
                <a:ea typeface="Times New Roman" charset="0"/>
                <a:cs typeface="Times New Roman" charset="0"/>
              </a:rPr>
              <a:t> de </a:t>
            </a:r>
            <a:r>
              <a:rPr lang="en-US" sz="4000" b="1" dirty="0" err="1">
                <a:solidFill>
                  <a:srgbClr val="FFCC00"/>
                </a:solidFill>
                <a:latin typeface="Times New Roman" charset="0"/>
                <a:ea typeface="Times New Roman" charset="0"/>
                <a:cs typeface="Times New Roman" charset="0"/>
              </a:rPr>
              <a:t>modelos</a:t>
            </a:r>
            <a:r>
              <a:rPr lang="en-US" sz="4000" b="1" dirty="0">
                <a:solidFill>
                  <a:srgbClr val="FFCC00"/>
                </a:solidFill>
                <a:latin typeface="Times New Roman" charset="0"/>
                <a:ea typeface="Times New Roman" charset="0"/>
                <a:cs typeface="Times New Roman" charset="0"/>
              </a:rPr>
              <a:t>?</a:t>
            </a:r>
            <a:endParaRPr lang="en-US" sz="4000" dirty="0">
              <a:solidFill>
                <a:srgbClr val="FFCC00"/>
              </a:solidFill>
              <a:latin typeface="Times New Roman" charset="0"/>
              <a:ea typeface="Times New Roman" charset="0"/>
              <a:cs typeface="Times New Roman" charset="0"/>
            </a:endParaRPr>
          </a:p>
        </p:txBody>
      </p:sp>
      <p:sp>
        <p:nvSpPr>
          <p:cNvPr id="148482" name="Content Placeholder 2"/>
          <p:cNvSpPr>
            <a:spLocks noGrp="1"/>
          </p:cNvSpPr>
          <p:nvPr>
            <p:ph idx="1"/>
          </p:nvPr>
        </p:nvSpPr>
        <p:spPr>
          <a:xfrm>
            <a:off x="457200" y="1905000"/>
            <a:ext cx="4267200" cy="4114800"/>
          </a:xfrm>
        </p:spPr>
        <p:txBody>
          <a:bodyPr/>
          <a:lstStyle/>
          <a:p>
            <a:r>
              <a:rPr lang="en-US" altLang="x-none" sz="2800" dirty="0">
                <a:ea typeface="ＭＳ Ｐゴシック" charset="-128"/>
              </a:rPr>
              <a:t>Coherent </a:t>
            </a:r>
          </a:p>
          <a:p>
            <a:r>
              <a:rPr lang="en-US" altLang="x-none" sz="2800" dirty="0">
                <a:ea typeface="ＭＳ Ｐゴシック" charset="-128"/>
              </a:rPr>
              <a:t>Broadly applicable and potent</a:t>
            </a:r>
          </a:p>
          <a:p>
            <a:r>
              <a:rPr lang="en-US" altLang="x-none" sz="2800" dirty="0">
                <a:ea typeface="ＭＳ Ｐゴシック" charset="-128"/>
              </a:rPr>
              <a:t>Reasonably comprehensive </a:t>
            </a:r>
          </a:p>
          <a:p>
            <a:r>
              <a:rPr lang="en-US" altLang="x-none" sz="2800" dirty="0">
                <a:ea typeface="ＭＳ Ｐゴシック" charset="-128"/>
              </a:rPr>
              <a:t>With </a:t>
            </a:r>
            <a:r>
              <a:rPr lang="en-US" altLang="x-none" sz="2800" dirty="0" smtClean="0">
                <a:ea typeface="ＭＳ Ｐゴシック" charset="-128"/>
              </a:rPr>
              <a:t>treatment </a:t>
            </a:r>
            <a:r>
              <a:rPr lang="en-US" altLang="x-none" sz="2800" dirty="0">
                <a:ea typeface="ＭＳ Ｐゴシック" charset="-128"/>
              </a:rPr>
              <a:t>utility </a:t>
            </a:r>
          </a:p>
          <a:p>
            <a:r>
              <a:rPr lang="en-US" altLang="x-none" sz="2800" dirty="0">
                <a:ea typeface="ＭＳ Ｐゴシック" charset="-128"/>
              </a:rPr>
              <a:t>Applicable to the individual in a form of functional analysis</a:t>
            </a:r>
          </a:p>
          <a:p>
            <a:endParaRPr lang="en-US" altLang="x-none" sz="2800" dirty="0">
              <a:ea typeface="ＭＳ Ｐゴシック" charset="-128"/>
            </a:endParaRPr>
          </a:p>
          <a:p>
            <a:endParaRPr lang="en-US" altLang="x-none" sz="2800" dirty="0">
              <a:ea typeface="ＭＳ Ｐゴシック" charset="-128"/>
            </a:endParaRPr>
          </a:p>
          <a:p>
            <a:pPr>
              <a:buFontTx/>
              <a:buNone/>
            </a:pPr>
            <a:endParaRPr lang="en-US" altLang="x-none" sz="2800" dirty="0">
              <a:ea typeface="ＭＳ Ｐゴシック" charset="-128"/>
            </a:endParaRPr>
          </a:p>
          <a:p>
            <a:pPr>
              <a:buFontTx/>
              <a:buNone/>
            </a:pPr>
            <a:endParaRPr lang="en-US" altLang="x-none" sz="2800" dirty="0">
              <a:ea typeface="ＭＳ Ｐゴシック" charset="-128"/>
            </a:endParaRPr>
          </a:p>
        </p:txBody>
      </p:sp>
      <p:sp>
        <p:nvSpPr>
          <p:cNvPr id="4" name="Content Placeholder 2"/>
          <p:cNvSpPr txBox="1">
            <a:spLocks/>
          </p:cNvSpPr>
          <p:nvPr/>
        </p:nvSpPr>
        <p:spPr bwMode="auto">
          <a:xfrm>
            <a:off x="4708566" y="1905000"/>
            <a:ext cx="4267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9pPr>
          </a:lstStyle>
          <a:p>
            <a:r>
              <a:rPr lang="en-US" altLang="x-none" sz="2800" kern="0" dirty="0" err="1" smtClean="0"/>
              <a:t>Coherente</a:t>
            </a:r>
            <a:endParaRPr lang="en-US" altLang="x-none" sz="2800" kern="0" dirty="0" smtClean="0"/>
          </a:p>
          <a:p>
            <a:r>
              <a:rPr lang="en-US" altLang="x-none" sz="2800" kern="0" dirty="0" err="1" smtClean="0"/>
              <a:t>Ampliamente</a:t>
            </a:r>
            <a:r>
              <a:rPr lang="en-US" altLang="x-none" sz="2800" kern="0" dirty="0" smtClean="0"/>
              <a:t> </a:t>
            </a:r>
            <a:r>
              <a:rPr lang="en-US" altLang="x-none" sz="2800" kern="0" dirty="0" err="1"/>
              <a:t>aplicable</a:t>
            </a:r>
            <a:r>
              <a:rPr lang="en-US" altLang="x-none" sz="2800" kern="0" dirty="0"/>
              <a:t> </a:t>
            </a:r>
            <a:r>
              <a:rPr lang="en-US" altLang="x-none" sz="2800" kern="0" dirty="0" smtClean="0"/>
              <a:t>y </a:t>
            </a:r>
            <a:r>
              <a:rPr lang="en-US" altLang="x-none" sz="2800" kern="0" dirty="0" err="1" smtClean="0"/>
              <a:t>potente</a:t>
            </a:r>
            <a:endParaRPr lang="en-US" altLang="x-none" sz="2800" kern="0" dirty="0" smtClean="0"/>
          </a:p>
          <a:p>
            <a:r>
              <a:rPr lang="en-US" altLang="x-none" sz="2800" kern="0" dirty="0" err="1" smtClean="0"/>
              <a:t>Razonablemente</a:t>
            </a:r>
            <a:r>
              <a:rPr lang="en-US" altLang="x-none" sz="2800" kern="0" dirty="0" smtClean="0"/>
              <a:t> </a:t>
            </a:r>
            <a:r>
              <a:rPr lang="en-US" altLang="x-none" sz="2800" kern="0" dirty="0" err="1" smtClean="0"/>
              <a:t>comprensivo</a:t>
            </a:r>
            <a:endParaRPr lang="en-US" altLang="x-none" sz="2800" kern="0" dirty="0" smtClean="0"/>
          </a:p>
          <a:p>
            <a:r>
              <a:rPr lang="en-US" altLang="x-none" sz="2800" kern="0" dirty="0" smtClean="0"/>
              <a:t>Con </a:t>
            </a:r>
            <a:r>
              <a:rPr lang="en-US" altLang="x-none" sz="2800" kern="0" dirty="0" err="1"/>
              <a:t>utilidad</a:t>
            </a:r>
            <a:r>
              <a:rPr lang="en-US" altLang="x-none" sz="2800" kern="0" dirty="0"/>
              <a:t> de </a:t>
            </a:r>
            <a:r>
              <a:rPr lang="en-US" altLang="x-none" sz="2800" kern="0" dirty="0" err="1" smtClean="0"/>
              <a:t>tratamiento</a:t>
            </a:r>
            <a:endParaRPr lang="en-US" altLang="x-none" sz="2800" kern="0" dirty="0" smtClean="0"/>
          </a:p>
          <a:p>
            <a:r>
              <a:rPr lang="en-US" altLang="x-none" sz="2800" kern="0" dirty="0" err="1" smtClean="0"/>
              <a:t>Aplicable</a:t>
            </a:r>
            <a:r>
              <a:rPr lang="en-US" altLang="x-none" sz="2800" kern="0" dirty="0" smtClean="0"/>
              <a:t> </a:t>
            </a:r>
            <a:r>
              <a:rPr lang="en-US" altLang="x-none" sz="2800" kern="0" dirty="0"/>
              <a:t>al </a:t>
            </a:r>
            <a:r>
              <a:rPr lang="en-US" altLang="x-none" sz="2800" kern="0" dirty="0" err="1"/>
              <a:t>individuo</a:t>
            </a:r>
            <a:r>
              <a:rPr lang="en-US" altLang="x-none" sz="2800" kern="0" dirty="0"/>
              <a:t> </a:t>
            </a:r>
            <a:r>
              <a:rPr lang="en-US" altLang="x-none" sz="2800" kern="0" dirty="0" err="1"/>
              <a:t>en</a:t>
            </a:r>
            <a:r>
              <a:rPr lang="en-US" altLang="x-none" sz="2800" kern="0" dirty="0"/>
              <a:t> </a:t>
            </a:r>
            <a:r>
              <a:rPr lang="en-US" altLang="x-none" sz="2800" kern="0" dirty="0" err="1"/>
              <a:t>una</a:t>
            </a:r>
            <a:r>
              <a:rPr lang="en-US" altLang="x-none" sz="2800" kern="0" dirty="0"/>
              <a:t> forma de </a:t>
            </a:r>
            <a:r>
              <a:rPr lang="en-US" altLang="x-none" sz="2800" kern="0" dirty="0" err="1"/>
              <a:t>análisis</a:t>
            </a:r>
            <a:r>
              <a:rPr lang="en-US" altLang="x-none" sz="2800" kern="0" dirty="0"/>
              <a:t> </a:t>
            </a:r>
            <a:r>
              <a:rPr lang="en-US" altLang="x-none" sz="2800" kern="0" dirty="0" err="1"/>
              <a:t>funcional</a:t>
            </a:r>
            <a:endParaRPr lang="en-US" altLang="x-none" sz="2800" kern="0" dirty="0"/>
          </a:p>
        </p:txBody>
      </p:sp>
    </p:spTree>
    <p:extLst>
      <p:ext uri="{BB962C8B-B14F-4D97-AF65-F5344CB8AC3E}">
        <p14:creationId xmlns:p14="http://schemas.microsoft.com/office/powerpoint/2010/main" val="11163961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Title 1"/>
          <p:cNvSpPr>
            <a:spLocks noGrp="1"/>
          </p:cNvSpPr>
          <p:nvPr>
            <p:ph type="title"/>
          </p:nvPr>
        </p:nvSpPr>
        <p:spPr>
          <a:xfrm>
            <a:off x="0" y="1981200"/>
            <a:ext cx="9144000" cy="1143000"/>
          </a:xfrm>
        </p:spPr>
        <p:txBody>
          <a:bodyPr/>
          <a:lstStyle/>
          <a:p>
            <a:pPr>
              <a:defRPr/>
            </a:pPr>
            <a:r>
              <a:rPr lang="en-US" sz="4000" b="1" dirty="0">
                <a:solidFill>
                  <a:srgbClr val="FFCC00"/>
                </a:solidFill>
                <a:latin typeface="Times New Roman" charset="0"/>
                <a:ea typeface="Times New Roman" charset="0"/>
                <a:cs typeface="Times New Roman" charset="0"/>
              </a:rPr>
              <a:t/>
            </a:r>
            <a:br>
              <a:rPr lang="en-US" sz="4000" b="1" dirty="0">
                <a:solidFill>
                  <a:srgbClr val="FFCC00"/>
                </a:solidFill>
                <a:latin typeface="Times New Roman" charset="0"/>
                <a:ea typeface="Times New Roman" charset="0"/>
                <a:cs typeface="Times New Roman" charset="0"/>
              </a:rPr>
            </a:br>
            <a:r>
              <a:rPr lang="en-US" sz="4000" b="1" dirty="0" smtClean="0">
                <a:solidFill>
                  <a:srgbClr val="FFCC00"/>
                </a:solidFill>
                <a:latin typeface="Times New Roman" charset="0"/>
                <a:ea typeface="Times New Roman" charset="0"/>
                <a:cs typeface="Times New Roman" charset="0"/>
              </a:rPr>
              <a:t>To Do All of This We </a:t>
            </a:r>
            <a:r>
              <a:rPr lang="en-US" sz="4000" b="1" dirty="0">
                <a:solidFill>
                  <a:srgbClr val="FFCC00"/>
                </a:solidFill>
                <a:latin typeface="Times New Roman" charset="0"/>
                <a:ea typeface="Times New Roman" charset="0"/>
                <a:cs typeface="Times New Roman" charset="0"/>
              </a:rPr>
              <a:t>N</a:t>
            </a:r>
            <a:r>
              <a:rPr lang="en-US" sz="4000" b="1" dirty="0" smtClean="0">
                <a:solidFill>
                  <a:srgbClr val="FFCC00"/>
                </a:solidFill>
                <a:latin typeface="Times New Roman" charset="0"/>
                <a:ea typeface="Times New Roman" charset="0"/>
                <a:cs typeface="Times New Roman" charset="0"/>
              </a:rPr>
              <a:t>eed a </a:t>
            </a:r>
            <a:br>
              <a:rPr lang="en-US" sz="4000" b="1" dirty="0" smtClean="0">
                <a:solidFill>
                  <a:srgbClr val="FFCC00"/>
                </a:solidFill>
                <a:latin typeface="Times New Roman" charset="0"/>
                <a:ea typeface="Times New Roman" charset="0"/>
                <a:cs typeface="Times New Roman" charset="0"/>
              </a:rPr>
            </a:br>
            <a:r>
              <a:rPr lang="en-US" sz="4000" b="1" dirty="0" smtClean="0">
                <a:solidFill>
                  <a:srgbClr val="FFCC00"/>
                </a:solidFill>
                <a:latin typeface="Times New Roman" charset="0"/>
                <a:ea typeface="Times New Roman" charset="0"/>
                <a:cs typeface="Times New Roman" charset="0"/>
              </a:rPr>
              <a:t>Successful Model of Models</a:t>
            </a:r>
            <a:br>
              <a:rPr lang="en-US" sz="4000" b="1" dirty="0" smtClean="0">
                <a:solidFill>
                  <a:srgbClr val="FFCC00"/>
                </a:solidFill>
                <a:latin typeface="Times New Roman" charset="0"/>
                <a:ea typeface="Times New Roman" charset="0"/>
                <a:cs typeface="Times New Roman" charset="0"/>
              </a:rPr>
            </a:br>
            <a:r>
              <a:rPr lang="en-US" sz="4000" b="1" dirty="0">
                <a:solidFill>
                  <a:srgbClr val="FFCC00"/>
                </a:solidFill>
                <a:latin typeface="Times New Roman" charset="0"/>
                <a:ea typeface="Times New Roman" charset="0"/>
                <a:cs typeface="Times New Roman" charset="0"/>
              </a:rPr>
              <a:t/>
            </a:r>
            <a:br>
              <a:rPr lang="en-US" sz="4000" b="1" dirty="0">
                <a:solidFill>
                  <a:srgbClr val="FFCC00"/>
                </a:solidFill>
                <a:latin typeface="Times New Roman" charset="0"/>
                <a:ea typeface="Times New Roman" charset="0"/>
                <a:cs typeface="Times New Roman" charset="0"/>
              </a:rPr>
            </a:br>
            <a:r>
              <a:rPr lang="en-US" sz="4000" b="1" dirty="0">
                <a:solidFill>
                  <a:srgbClr val="FFCC00"/>
                </a:solidFill>
                <a:latin typeface="Times New Roman" charset="0"/>
                <a:ea typeface="Times New Roman" charset="0"/>
                <a:cs typeface="Times New Roman" charset="0"/>
              </a:rPr>
              <a:t>Para </a:t>
            </a:r>
            <a:r>
              <a:rPr lang="en-US" sz="4000" b="1" dirty="0" err="1">
                <a:solidFill>
                  <a:srgbClr val="FFCC00"/>
                </a:solidFill>
                <a:latin typeface="Times New Roman" charset="0"/>
                <a:ea typeface="Times New Roman" charset="0"/>
                <a:cs typeface="Times New Roman" charset="0"/>
              </a:rPr>
              <a:t>hacer</a:t>
            </a:r>
            <a:r>
              <a:rPr lang="en-US" sz="4000" b="1" dirty="0">
                <a:solidFill>
                  <a:srgbClr val="FFCC00"/>
                </a:solidFill>
                <a:latin typeface="Times New Roman" charset="0"/>
                <a:ea typeface="Times New Roman" charset="0"/>
                <a:cs typeface="Times New Roman" charset="0"/>
              </a:rPr>
              <a:t> </a:t>
            </a:r>
            <a:r>
              <a:rPr lang="en-US" sz="4000" b="1" dirty="0" err="1">
                <a:solidFill>
                  <a:srgbClr val="FFCC00"/>
                </a:solidFill>
                <a:latin typeface="Times New Roman" charset="0"/>
                <a:ea typeface="Times New Roman" charset="0"/>
                <a:cs typeface="Times New Roman" charset="0"/>
              </a:rPr>
              <a:t>todo</a:t>
            </a:r>
            <a:r>
              <a:rPr lang="en-US" sz="4000" b="1" dirty="0">
                <a:solidFill>
                  <a:srgbClr val="FFCC00"/>
                </a:solidFill>
                <a:latin typeface="Times New Roman" charset="0"/>
                <a:ea typeface="Times New Roman" charset="0"/>
                <a:cs typeface="Times New Roman" charset="0"/>
              </a:rPr>
              <a:t> </a:t>
            </a:r>
            <a:r>
              <a:rPr lang="en-US" sz="4000" b="1" dirty="0" err="1">
                <a:solidFill>
                  <a:srgbClr val="FFCC00"/>
                </a:solidFill>
                <a:latin typeface="Times New Roman" charset="0"/>
                <a:ea typeface="Times New Roman" charset="0"/>
                <a:cs typeface="Times New Roman" charset="0"/>
              </a:rPr>
              <a:t>esto</a:t>
            </a:r>
            <a:r>
              <a:rPr lang="en-US" sz="4000" b="1" dirty="0">
                <a:solidFill>
                  <a:srgbClr val="FFCC00"/>
                </a:solidFill>
                <a:latin typeface="Times New Roman" charset="0"/>
                <a:ea typeface="Times New Roman" charset="0"/>
                <a:cs typeface="Times New Roman" charset="0"/>
              </a:rPr>
              <a:t> </a:t>
            </a:r>
            <a:r>
              <a:rPr lang="en-US" sz="4000" b="1" dirty="0" err="1">
                <a:solidFill>
                  <a:srgbClr val="FFCC00"/>
                </a:solidFill>
                <a:latin typeface="Times New Roman" charset="0"/>
                <a:ea typeface="Times New Roman" charset="0"/>
                <a:cs typeface="Times New Roman" charset="0"/>
              </a:rPr>
              <a:t>necesitamos</a:t>
            </a:r>
            <a:r>
              <a:rPr lang="en-US" sz="4000" b="1" dirty="0">
                <a:solidFill>
                  <a:srgbClr val="FFCC00"/>
                </a:solidFill>
                <a:latin typeface="Times New Roman" charset="0"/>
                <a:ea typeface="Times New Roman" charset="0"/>
                <a:cs typeface="Times New Roman" charset="0"/>
              </a:rPr>
              <a:t> </a:t>
            </a:r>
            <a:r>
              <a:rPr lang="en-US" sz="4000" b="1" dirty="0" err="1">
                <a:solidFill>
                  <a:srgbClr val="FFCC00"/>
                </a:solidFill>
                <a:latin typeface="Times New Roman" charset="0"/>
                <a:ea typeface="Times New Roman" charset="0"/>
                <a:cs typeface="Times New Roman" charset="0"/>
              </a:rPr>
              <a:t>unModelo</a:t>
            </a:r>
            <a:r>
              <a:rPr lang="en-US" sz="4000" b="1" dirty="0">
                <a:solidFill>
                  <a:srgbClr val="FFCC00"/>
                </a:solidFill>
                <a:latin typeface="Times New Roman" charset="0"/>
                <a:ea typeface="Times New Roman" charset="0"/>
                <a:cs typeface="Times New Roman" charset="0"/>
              </a:rPr>
              <a:t> </a:t>
            </a:r>
            <a:r>
              <a:rPr lang="en-US" sz="4000" b="1" dirty="0" smtClean="0">
                <a:solidFill>
                  <a:srgbClr val="FFCC00"/>
                </a:solidFill>
                <a:latin typeface="Times New Roman" charset="0"/>
                <a:ea typeface="Times New Roman" charset="0"/>
                <a:cs typeface="Times New Roman" charset="0"/>
              </a:rPr>
              <a:t>de </a:t>
            </a:r>
            <a:r>
              <a:rPr lang="en-US" sz="4000" b="1" dirty="0" err="1" smtClean="0">
                <a:solidFill>
                  <a:srgbClr val="FFCC00"/>
                </a:solidFill>
                <a:latin typeface="Times New Roman" charset="0"/>
                <a:ea typeface="Times New Roman" charset="0"/>
                <a:cs typeface="Times New Roman" charset="0"/>
              </a:rPr>
              <a:t>modelos</a:t>
            </a:r>
            <a:r>
              <a:rPr lang="en-US" sz="4000" b="1" dirty="0" smtClean="0">
                <a:solidFill>
                  <a:srgbClr val="FFCC00"/>
                </a:solidFill>
                <a:latin typeface="Times New Roman" charset="0"/>
                <a:ea typeface="Times New Roman" charset="0"/>
                <a:cs typeface="Times New Roman" charset="0"/>
              </a:rPr>
              <a:t> </a:t>
            </a:r>
            <a:r>
              <a:rPr lang="en-US" sz="4000" b="1" dirty="0" err="1" smtClean="0">
                <a:solidFill>
                  <a:srgbClr val="FFCC00"/>
                </a:solidFill>
                <a:latin typeface="Times New Roman" charset="0"/>
                <a:ea typeface="Times New Roman" charset="0"/>
                <a:cs typeface="Times New Roman" charset="0"/>
              </a:rPr>
              <a:t>exitoso</a:t>
            </a:r>
            <a:endParaRPr lang="en-US" sz="4000" dirty="0">
              <a:solidFill>
                <a:srgbClr val="FFCC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70565408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4050" name="Rectangle 2"/>
          <p:cNvSpPr>
            <a:spLocks noGrp="1" noChangeArrowheads="1"/>
          </p:cNvSpPr>
          <p:nvPr>
            <p:ph type="title"/>
          </p:nvPr>
        </p:nvSpPr>
        <p:spPr>
          <a:xfrm>
            <a:off x="228600" y="1219200"/>
            <a:ext cx="5638800" cy="4419600"/>
          </a:xfrm>
        </p:spPr>
        <p:txBody>
          <a:bodyPr/>
          <a:lstStyle/>
          <a:p>
            <a:pPr eaLnBrk="1" hangingPunct="1">
              <a:defRPr/>
            </a:pPr>
            <a:r>
              <a:rPr lang="en-US" altLang="x-none" sz="3200" dirty="0" smtClean="0">
                <a:solidFill>
                  <a:srgbClr val="FFCC00"/>
                </a:solidFill>
                <a:latin typeface="Times New Roman" charset="0"/>
              </a:rPr>
              <a:t>Evolution is the </a:t>
            </a:r>
            <a:br>
              <a:rPr lang="en-US" altLang="x-none" sz="3200" dirty="0" smtClean="0">
                <a:solidFill>
                  <a:srgbClr val="FFCC00"/>
                </a:solidFill>
                <a:latin typeface="Times New Roman" charset="0"/>
              </a:rPr>
            </a:br>
            <a:r>
              <a:rPr lang="en-US" altLang="x-none" sz="3200" dirty="0" smtClean="0">
                <a:solidFill>
                  <a:srgbClr val="FFCC00"/>
                </a:solidFill>
                <a:latin typeface="Times New Roman" charset="0"/>
              </a:rPr>
              <a:t>Model </a:t>
            </a:r>
            <a:r>
              <a:rPr lang="en-US" altLang="x-none" sz="3200" dirty="0">
                <a:solidFill>
                  <a:srgbClr val="FFCC00"/>
                </a:solidFill>
                <a:latin typeface="Times New Roman" charset="0"/>
              </a:rPr>
              <a:t>of </a:t>
            </a:r>
            <a:r>
              <a:rPr lang="en-US" altLang="x-none" sz="3200" dirty="0" smtClean="0">
                <a:solidFill>
                  <a:srgbClr val="FFCC00"/>
                </a:solidFill>
                <a:latin typeface="Times New Roman" charset="0"/>
              </a:rPr>
              <a:t>Models in </a:t>
            </a:r>
            <a:br>
              <a:rPr lang="en-US" altLang="x-none" sz="3200" dirty="0" smtClean="0">
                <a:solidFill>
                  <a:srgbClr val="FFCC00"/>
                </a:solidFill>
                <a:latin typeface="Times New Roman" charset="0"/>
              </a:rPr>
            </a:br>
            <a:r>
              <a:rPr lang="en-US" altLang="x-none" sz="3200" dirty="0" smtClean="0">
                <a:solidFill>
                  <a:srgbClr val="FFCC00"/>
                </a:solidFill>
                <a:latin typeface="Times New Roman" charset="0"/>
              </a:rPr>
              <a:t>Every Other Area </a:t>
            </a:r>
            <a:br>
              <a:rPr lang="en-US" altLang="x-none" sz="3200" dirty="0" smtClean="0">
                <a:solidFill>
                  <a:srgbClr val="FFCC00"/>
                </a:solidFill>
                <a:latin typeface="Times New Roman" charset="0"/>
              </a:rPr>
            </a:br>
            <a:r>
              <a:rPr lang="en-US" altLang="x-none" sz="3200" dirty="0" smtClean="0">
                <a:solidFill>
                  <a:srgbClr val="FFCC00"/>
                </a:solidFill>
                <a:latin typeface="Times New Roman" charset="0"/>
              </a:rPr>
              <a:t>of Life Science. </a:t>
            </a:r>
            <a:br>
              <a:rPr lang="en-US" altLang="x-none" sz="3200" dirty="0" smtClean="0">
                <a:solidFill>
                  <a:srgbClr val="FFCC00"/>
                </a:solidFill>
                <a:latin typeface="Times New Roman" charset="0"/>
              </a:rPr>
            </a:br>
            <a:r>
              <a:rPr lang="en-US" altLang="x-none" sz="3200" dirty="0" smtClean="0">
                <a:solidFill>
                  <a:srgbClr val="FFCC00"/>
                </a:solidFill>
                <a:latin typeface="Times New Roman" charset="0"/>
              </a:rPr>
              <a:t>Why Not Us?</a:t>
            </a:r>
            <a:br>
              <a:rPr lang="en-US" altLang="x-none" sz="3200" dirty="0" smtClean="0">
                <a:solidFill>
                  <a:srgbClr val="FFCC00"/>
                </a:solidFill>
                <a:latin typeface="Times New Roman" charset="0"/>
              </a:rPr>
            </a:br>
            <a:r>
              <a:rPr lang="en-US" altLang="x-none" sz="3200" dirty="0">
                <a:solidFill>
                  <a:srgbClr val="FFCC00"/>
                </a:solidFill>
                <a:latin typeface="Times New Roman" charset="0"/>
              </a:rPr>
              <a:t/>
            </a:r>
            <a:br>
              <a:rPr lang="en-US" altLang="x-none" sz="3200" dirty="0">
                <a:solidFill>
                  <a:srgbClr val="FFCC00"/>
                </a:solidFill>
                <a:latin typeface="Times New Roman" charset="0"/>
              </a:rPr>
            </a:br>
            <a:r>
              <a:rPr lang="en-US" altLang="x-none" sz="3200" dirty="0">
                <a:solidFill>
                  <a:srgbClr val="FFCC00"/>
                </a:solidFill>
                <a:latin typeface="Times New Roman" charset="0"/>
              </a:rPr>
              <a:t>La </a:t>
            </a:r>
            <a:r>
              <a:rPr lang="en-US" altLang="x-none" sz="3200" dirty="0" err="1">
                <a:solidFill>
                  <a:srgbClr val="FFCC00"/>
                </a:solidFill>
                <a:latin typeface="Times New Roman" charset="0"/>
              </a:rPr>
              <a:t>evolución</a:t>
            </a:r>
            <a:r>
              <a:rPr lang="en-US" altLang="x-none" sz="3200" dirty="0">
                <a:solidFill>
                  <a:srgbClr val="FFCC00"/>
                </a:solidFill>
                <a:latin typeface="Times New Roman" charset="0"/>
              </a:rPr>
              <a:t> </a:t>
            </a:r>
            <a:r>
              <a:rPr lang="en-US" altLang="x-none" sz="3200" dirty="0" err="1">
                <a:solidFill>
                  <a:srgbClr val="FFCC00"/>
                </a:solidFill>
                <a:latin typeface="Times New Roman" charset="0"/>
              </a:rPr>
              <a:t>es</a:t>
            </a:r>
            <a:r>
              <a:rPr lang="en-US" altLang="x-none" sz="3200" dirty="0">
                <a:solidFill>
                  <a:srgbClr val="FFCC00"/>
                </a:solidFill>
                <a:latin typeface="Times New Roman" charset="0"/>
              </a:rPr>
              <a:t> el </a:t>
            </a:r>
            <a:r>
              <a:rPr lang="en-US" altLang="x-none" sz="3200" dirty="0" smtClean="0">
                <a:solidFill>
                  <a:srgbClr val="FFCC00"/>
                </a:solidFill>
                <a:latin typeface="Times New Roman" charset="0"/>
              </a:rPr>
              <a:t/>
            </a:r>
            <a:br>
              <a:rPr lang="en-US" altLang="x-none" sz="3200" dirty="0" smtClean="0">
                <a:solidFill>
                  <a:srgbClr val="FFCC00"/>
                </a:solidFill>
                <a:latin typeface="Times New Roman" charset="0"/>
              </a:rPr>
            </a:br>
            <a:r>
              <a:rPr lang="en-US" altLang="x-none" sz="3200" dirty="0" err="1" smtClean="0">
                <a:solidFill>
                  <a:srgbClr val="FFCC00"/>
                </a:solidFill>
                <a:latin typeface="Times New Roman" charset="0"/>
              </a:rPr>
              <a:t>modelo</a:t>
            </a:r>
            <a:r>
              <a:rPr lang="en-US" altLang="x-none" sz="3200" dirty="0" smtClean="0">
                <a:solidFill>
                  <a:srgbClr val="FFCC00"/>
                </a:solidFill>
                <a:latin typeface="Times New Roman" charset="0"/>
              </a:rPr>
              <a:t> </a:t>
            </a:r>
            <a:r>
              <a:rPr lang="en-US" altLang="x-none" sz="3200" dirty="0">
                <a:solidFill>
                  <a:srgbClr val="FFCC00"/>
                </a:solidFill>
                <a:latin typeface="Times New Roman" charset="0"/>
              </a:rPr>
              <a:t>de </a:t>
            </a:r>
            <a:r>
              <a:rPr lang="en-US" altLang="x-none" sz="3200" dirty="0" err="1">
                <a:solidFill>
                  <a:srgbClr val="FFCC00"/>
                </a:solidFill>
                <a:latin typeface="Times New Roman" charset="0"/>
              </a:rPr>
              <a:t>los</a:t>
            </a:r>
            <a:r>
              <a:rPr lang="en-US" altLang="x-none" sz="3200" dirty="0">
                <a:solidFill>
                  <a:srgbClr val="FFCC00"/>
                </a:solidFill>
                <a:latin typeface="Times New Roman" charset="0"/>
              </a:rPr>
              <a:t> </a:t>
            </a:r>
            <a:r>
              <a:rPr lang="en-US" altLang="x-none" sz="3200" dirty="0" err="1">
                <a:solidFill>
                  <a:srgbClr val="FFCC00"/>
                </a:solidFill>
                <a:latin typeface="Times New Roman" charset="0"/>
              </a:rPr>
              <a:t>modelos</a:t>
            </a:r>
            <a:r>
              <a:rPr lang="en-US" altLang="x-none" sz="3200" dirty="0">
                <a:solidFill>
                  <a:srgbClr val="FFCC00"/>
                </a:solidFill>
                <a:latin typeface="Times New Roman" charset="0"/>
              </a:rPr>
              <a:t> </a:t>
            </a:r>
            <a:r>
              <a:rPr lang="en-US" altLang="x-none" sz="3200" dirty="0" err="1">
                <a:solidFill>
                  <a:srgbClr val="FFCC00"/>
                </a:solidFill>
                <a:latin typeface="Times New Roman" charset="0"/>
              </a:rPr>
              <a:t>en</a:t>
            </a:r>
            <a:r>
              <a:rPr lang="en-US" altLang="x-none" sz="3200" dirty="0">
                <a:solidFill>
                  <a:srgbClr val="FFCC00"/>
                </a:solidFill>
                <a:latin typeface="Times New Roman" charset="0"/>
              </a:rPr>
              <a:t> </a:t>
            </a:r>
            <a:r>
              <a:rPr lang="en-US" altLang="x-none" sz="3200" dirty="0" err="1">
                <a:solidFill>
                  <a:srgbClr val="FFCC00"/>
                </a:solidFill>
                <a:latin typeface="Times New Roman" charset="0"/>
              </a:rPr>
              <a:t>cualquier</a:t>
            </a:r>
            <a:r>
              <a:rPr lang="en-US" altLang="x-none" sz="3200" dirty="0">
                <a:solidFill>
                  <a:srgbClr val="FFCC00"/>
                </a:solidFill>
                <a:latin typeface="Times New Roman" charset="0"/>
              </a:rPr>
              <a:t> </a:t>
            </a:r>
            <a:r>
              <a:rPr lang="en-US" altLang="x-none" sz="3200" dirty="0" err="1">
                <a:solidFill>
                  <a:srgbClr val="FFCC00"/>
                </a:solidFill>
                <a:latin typeface="Times New Roman" charset="0"/>
              </a:rPr>
              <a:t>otra</a:t>
            </a:r>
            <a:r>
              <a:rPr lang="en-US" altLang="x-none" sz="3200" dirty="0">
                <a:solidFill>
                  <a:srgbClr val="FFCC00"/>
                </a:solidFill>
                <a:latin typeface="Times New Roman" charset="0"/>
              </a:rPr>
              <a:t> </a:t>
            </a:r>
            <a:r>
              <a:rPr lang="en-US" altLang="x-none" sz="3200" dirty="0" err="1" smtClean="0">
                <a:solidFill>
                  <a:srgbClr val="FFCC00"/>
                </a:solidFill>
                <a:latin typeface="Times New Roman" charset="0"/>
              </a:rPr>
              <a:t>área</a:t>
            </a:r>
            <a:r>
              <a:rPr lang="en-US" altLang="x-none" sz="3200" dirty="0" smtClean="0">
                <a:solidFill>
                  <a:srgbClr val="FFCC00"/>
                </a:solidFill>
                <a:latin typeface="Times New Roman" charset="0"/>
              </a:rPr>
              <a:t> de las </a:t>
            </a:r>
            <a:r>
              <a:rPr lang="en-US" altLang="x-none" sz="3200" dirty="0" err="1">
                <a:solidFill>
                  <a:srgbClr val="FFCC00"/>
                </a:solidFill>
                <a:latin typeface="Times New Roman" charset="0"/>
              </a:rPr>
              <a:t>Ciencias</a:t>
            </a:r>
            <a:r>
              <a:rPr lang="en-US" altLang="x-none" sz="3200" dirty="0">
                <a:solidFill>
                  <a:srgbClr val="FFCC00"/>
                </a:solidFill>
                <a:latin typeface="Times New Roman" charset="0"/>
              </a:rPr>
              <a:t> de la Vida. </a:t>
            </a:r>
            <a:r>
              <a:rPr lang="en-US" altLang="x-none" sz="3200" dirty="0" smtClean="0">
                <a:solidFill>
                  <a:srgbClr val="FFCC00"/>
                </a:solidFill>
                <a:latin typeface="Times New Roman" charset="0"/>
              </a:rPr>
              <a:t/>
            </a:r>
            <a:br>
              <a:rPr lang="en-US" altLang="x-none" sz="3200" dirty="0" smtClean="0">
                <a:solidFill>
                  <a:srgbClr val="FFCC00"/>
                </a:solidFill>
                <a:latin typeface="Times New Roman" charset="0"/>
              </a:rPr>
            </a:br>
            <a:r>
              <a:rPr lang="en-US" altLang="x-none" sz="3200" dirty="0" smtClean="0">
                <a:solidFill>
                  <a:srgbClr val="FFCC00"/>
                </a:solidFill>
                <a:latin typeface="Times New Roman" charset="0"/>
              </a:rPr>
              <a:t>¿</a:t>
            </a:r>
            <a:r>
              <a:rPr lang="en-US" altLang="x-none" sz="3200" dirty="0" err="1">
                <a:solidFill>
                  <a:srgbClr val="FFCC00"/>
                </a:solidFill>
                <a:latin typeface="Times New Roman" charset="0"/>
              </a:rPr>
              <a:t>Por</a:t>
            </a:r>
            <a:r>
              <a:rPr lang="en-US" altLang="x-none" sz="3200" dirty="0">
                <a:solidFill>
                  <a:srgbClr val="FFCC00"/>
                </a:solidFill>
                <a:latin typeface="Times New Roman" charset="0"/>
              </a:rPr>
              <a:t> </a:t>
            </a:r>
            <a:r>
              <a:rPr lang="en-US" altLang="x-none" sz="3200" dirty="0" err="1">
                <a:solidFill>
                  <a:srgbClr val="FFCC00"/>
                </a:solidFill>
                <a:latin typeface="Times New Roman" charset="0"/>
              </a:rPr>
              <a:t>qué</a:t>
            </a:r>
            <a:r>
              <a:rPr lang="en-US" altLang="x-none" sz="3200" dirty="0">
                <a:solidFill>
                  <a:srgbClr val="FFCC00"/>
                </a:solidFill>
                <a:latin typeface="Times New Roman" charset="0"/>
              </a:rPr>
              <a:t> no </a:t>
            </a:r>
            <a:r>
              <a:rPr lang="en-US" altLang="x-none" sz="3200" dirty="0" smtClean="0">
                <a:solidFill>
                  <a:srgbClr val="FFCC00"/>
                </a:solidFill>
                <a:latin typeface="Times New Roman" charset="0"/>
              </a:rPr>
              <a:t>para </a:t>
            </a:r>
            <a:r>
              <a:rPr lang="en-US" altLang="x-none" sz="3200" dirty="0" err="1" smtClean="0">
                <a:solidFill>
                  <a:srgbClr val="FFCC00"/>
                </a:solidFill>
                <a:latin typeface="Times New Roman" charset="0"/>
              </a:rPr>
              <a:t>nosotros</a:t>
            </a:r>
            <a:r>
              <a:rPr lang="en-US" altLang="x-none" sz="3200" dirty="0">
                <a:solidFill>
                  <a:srgbClr val="FFCC00"/>
                </a:solidFill>
                <a:latin typeface="Times New Roman" charset="0"/>
              </a:rPr>
              <a:t>?</a:t>
            </a:r>
          </a:p>
        </p:txBody>
      </p:sp>
      <p:pic>
        <p:nvPicPr>
          <p:cNvPr id="15053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6172200" y="1676400"/>
            <a:ext cx="24384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3558282"/>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609600" y="2971800"/>
            <a:ext cx="8229600" cy="1143000"/>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1" hangingPunct="1">
              <a:defRPr/>
            </a:pPr>
            <a:r>
              <a:rPr lang="en-US" altLang="x-none" kern="0" dirty="0" smtClean="0">
                <a:solidFill>
                  <a:srgbClr val="FFCC00"/>
                </a:solidFill>
                <a:latin typeface="Times New Roman" charset="0"/>
                <a:ea typeface="ＭＳ Ｐゴシック" charset="-128"/>
              </a:rPr>
              <a:t>Adequate Forms of PBT</a:t>
            </a:r>
          </a:p>
          <a:p>
            <a:pPr eaLnBrk="1" hangingPunct="1">
              <a:defRPr/>
            </a:pPr>
            <a:r>
              <a:rPr lang="en-US" altLang="x-none" kern="0" dirty="0" smtClean="0">
                <a:solidFill>
                  <a:srgbClr val="FFCC00"/>
                </a:solidFill>
                <a:latin typeface="Times New Roman" charset="0"/>
                <a:ea typeface="ＭＳ Ｐゴシック" charset="-128"/>
              </a:rPr>
              <a:t>Should Pass the </a:t>
            </a:r>
          </a:p>
          <a:p>
            <a:pPr eaLnBrk="1" hangingPunct="1">
              <a:defRPr/>
            </a:pPr>
            <a:r>
              <a:rPr lang="en-US" altLang="x-none" kern="0" dirty="0" smtClean="0">
                <a:solidFill>
                  <a:srgbClr val="FFCC00"/>
                </a:solidFill>
                <a:latin typeface="Times New Roman" charset="0"/>
                <a:ea typeface="ＭＳ Ｐゴシック" charset="-128"/>
              </a:rPr>
              <a:t>Model of Models Test</a:t>
            </a:r>
            <a:br>
              <a:rPr lang="en-US" altLang="x-none" kern="0" dirty="0" smtClean="0">
                <a:solidFill>
                  <a:srgbClr val="FFCC00"/>
                </a:solidFill>
                <a:latin typeface="Times New Roman" charset="0"/>
                <a:ea typeface="ＭＳ Ｐゴシック" charset="-128"/>
              </a:rPr>
            </a:br>
            <a:endParaRPr lang="en-US" altLang="x-none" kern="0" dirty="0">
              <a:solidFill>
                <a:srgbClr val="FFCC00"/>
              </a:solidFill>
              <a:latin typeface="Times New Roman" charset="0"/>
              <a:ea typeface="ＭＳ Ｐゴシック" charset="-128"/>
            </a:endParaRPr>
          </a:p>
        </p:txBody>
      </p:sp>
    </p:spTree>
    <p:extLst>
      <p:ext uri="{BB962C8B-B14F-4D97-AF65-F5344CB8AC3E}">
        <p14:creationId xmlns:p14="http://schemas.microsoft.com/office/powerpoint/2010/main" val="2957614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1" descr="ACT finger trap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38450" y="152400"/>
            <a:ext cx="470535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5" name="TextBox 3"/>
          <p:cNvSpPr txBox="1">
            <a:spLocks noChangeArrowheads="1"/>
          </p:cNvSpPr>
          <p:nvPr/>
        </p:nvSpPr>
        <p:spPr bwMode="auto">
          <a:xfrm>
            <a:off x="381000" y="304800"/>
            <a:ext cx="2285999"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lr>
                <a:schemeClr val="tx2"/>
              </a:buClr>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lr>
                <a:schemeClr val="tx2"/>
              </a:buClr>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9pPr>
          </a:lstStyle>
          <a:p>
            <a:pPr>
              <a:spcBef>
                <a:spcPct val="0"/>
              </a:spcBef>
              <a:buClrTx/>
              <a:buFontTx/>
              <a:buNone/>
            </a:pPr>
            <a:r>
              <a:rPr lang="en-US" altLang="x-none" sz="2400" dirty="0"/>
              <a:t>Acceptance and Commitment</a:t>
            </a:r>
          </a:p>
          <a:p>
            <a:pPr>
              <a:spcBef>
                <a:spcPct val="0"/>
              </a:spcBef>
              <a:buClrTx/>
              <a:buFontTx/>
              <a:buNone/>
            </a:pPr>
            <a:r>
              <a:rPr lang="en-US" altLang="x-none" sz="2400" dirty="0"/>
              <a:t>Therapy (ACT) contains such</a:t>
            </a:r>
          </a:p>
          <a:p>
            <a:pPr>
              <a:spcBef>
                <a:spcPct val="0"/>
              </a:spcBef>
              <a:buClrTx/>
              <a:buFontTx/>
              <a:buNone/>
            </a:pPr>
            <a:r>
              <a:rPr lang="en-US" altLang="x-none" sz="2400" dirty="0"/>
              <a:t>a model </a:t>
            </a:r>
            <a:r>
              <a:rPr lang="mr-IN" altLang="x-none" sz="2400" dirty="0"/>
              <a:t>…</a:t>
            </a:r>
            <a:r>
              <a:rPr lang="en-US" altLang="x-none" sz="2400" dirty="0"/>
              <a:t> </a:t>
            </a:r>
            <a:r>
              <a:rPr lang="en-US" altLang="x-none" sz="2400" dirty="0" smtClean="0"/>
              <a:t>but </a:t>
            </a:r>
            <a:r>
              <a:rPr lang="en-US" altLang="x-none" sz="2400" dirty="0" err="1" smtClean="0"/>
              <a:t>EvoS</a:t>
            </a:r>
            <a:r>
              <a:rPr lang="en-US" altLang="x-none" sz="2400" dirty="0" smtClean="0"/>
              <a:t> suggests how we can develop it further</a:t>
            </a:r>
            <a:endParaRPr lang="en-US" altLang="x-none" sz="2400" dirty="0"/>
          </a:p>
        </p:txBody>
      </p:sp>
    </p:spTree>
    <p:extLst>
      <p:ext uri="{BB962C8B-B14F-4D97-AF65-F5344CB8AC3E}">
        <p14:creationId xmlns:p14="http://schemas.microsoft.com/office/powerpoint/2010/main" val="171576036"/>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5842" name="Rectangle 2"/>
          <p:cNvSpPr>
            <a:spLocks noGrp="1" noChangeArrowheads="1"/>
          </p:cNvSpPr>
          <p:nvPr>
            <p:ph type="title"/>
          </p:nvPr>
        </p:nvSpPr>
        <p:spPr>
          <a:xfrm>
            <a:off x="457200" y="1066800"/>
            <a:ext cx="8229600" cy="1143000"/>
          </a:xfrm>
        </p:spPr>
        <p:txBody>
          <a:bodyPr/>
          <a:lstStyle/>
          <a:p>
            <a:pPr eaLnBrk="1" hangingPunct="1">
              <a:defRPr/>
            </a:pPr>
            <a:r>
              <a:rPr lang="en-US" sz="4000" dirty="0" smtClean="0">
                <a:solidFill>
                  <a:srgbClr val="FFCC00"/>
                </a:solidFill>
                <a:latin typeface="Times New Roman"/>
                <a:cs typeface="Times New Roman"/>
              </a:rPr>
              <a:t>Today I Will Examine One </a:t>
            </a:r>
            <a:br>
              <a:rPr lang="en-US" sz="4000" dirty="0" smtClean="0">
                <a:solidFill>
                  <a:srgbClr val="FFCC00"/>
                </a:solidFill>
                <a:latin typeface="Times New Roman"/>
                <a:cs typeface="Times New Roman"/>
              </a:rPr>
            </a:br>
            <a:r>
              <a:rPr lang="en-US" sz="4000" dirty="0" smtClean="0">
                <a:solidFill>
                  <a:srgbClr val="FFCC00"/>
                </a:solidFill>
                <a:latin typeface="Times New Roman"/>
                <a:cs typeface="Times New Roman"/>
              </a:rPr>
              <a:t>in More Detail</a:t>
            </a:r>
            <a:r>
              <a:rPr lang="en-US" sz="4000" dirty="0">
                <a:solidFill>
                  <a:srgbClr val="FFCC00"/>
                </a:solidFill>
                <a:latin typeface="Times New Roman"/>
                <a:cs typeface="Times New Roman"/>
              </a:rPr>
              <a:t/>
            </a:r>
            <a:br>
              <a:rPr lang="en-US" sz="4000" dirty="0">
                <a:solidFill>
                  <a:srgbClr val="FFCC00"/>
                </a:solidFill>
                <a:latin typeface="Times New Roman"/>
                <a:cs typeface="Times New Roman"/>
              </a:rPr>
            </a:br>
            <a:r>
              <a:rPr lang="en-US" sz="4000" dirty="0">
                <a:solidFill>
                  <a:srgbClr val="FFCC00"/>
                </a:solidFill>
                <a:latin typeface="Times New Roman"/>
                <a:cs typeface="Times New Roman"/>
              </a:rPr>
              <a:t>Hoy </a:t>
            </a:r>
            <a:r>
              <a:rPr lang="en-US" sz="4000" dirty="0" err="1">
                <a:solidFill>
                  <a:srgbClr val="FFCC00"/>
                </a:solidFill>
                <a:latin typeface="Times New Roman"/>
                <a:cs typeface="Times New Roman"/>
              </a:rPr>
              <a:t>voy</a:t>
            </a:r>
            <a:r>
              <a:rPr lang="en-US" sz="4000" dirty="0">
                <a:solidFill>
                  <a:srgbClr val="FFCC00"/>
                </a:solidFill>
                <a:latin typeface="Times New Roman"/>
                <a:cs typeface="Times New Roman"/>
              </a:rPr>
              <a:t> a </a:t>
            </a:r>
            <a:r>
              <a:rPr lang="en-US" sz="4000" dirty="0" err="1">
                <a:solidFill>
                  <a:srgbClr val="FFCC00"/>
                </a:solidFill>
                <a:latin typeface="Times New Roman"/>
                <a:cs typeface="Times New Roman"/>
              </a:rPr>
              <a:t>examinar</a:t>
            </a:r>
            <a:r>
              <a:rPr lang="en-US" sz="4000" dirty="0">
                <a:solidFill>
                  <a:srgbClr val="FFCC00"/>
                </a:solidFill>
                <a:latin typeface="Times New Roman"/>
                <a:cs typeface="Times New Roman"/>
              </a:rPr>
              <a:t> </a:t>
            </a:r>
            <a:r>
              <a:rPr lang="en-US" sz="4000" dirty="0" err="1" smtClean="0">
                <a:solidFill>
                  <a:srgbClr val="FFCC00"/>
                </a:solidFill>
                <a:latin typeface="Times New Roman"/>
                <a:cs typeface="Times New Roman"/>
              </a:rPr>
              <a:t>uno</a:t>
            </a:r>
            <a:r>
              <a:rPr lang="en-US" sz="4000" dirty="0" smtClean="0">
                <a:solidFill>
                  <a:srgbClr val="FFCC00"/>
                </a:solidFill>
                <a:latin typeface="Times New Roman"/>
                <a:cs typeface="Times New Roman"/>
              </a:rPr>
              <a:t> </a:t>
            </a:r>
            <a:br>
              <a:rPr lang="en-US" sz="4000" dirty="0" smtClean="0">
                <a:solidFill>
                  <a:srgbClr val="FFCC00"/>
                </a:solidFill>
                <a:latin typeface="Times New Roman"/>
                <a:cs typeface="Times New Roman"/>
              </a:rPr>
            </a:br>
            <a:r>
              <a:rPr lang="en-US" sz="4000" dirty="0" smtClean="0">
                <a:solidFill>
                  <a:srgbClr val="FFCC00"/>
                </a:solidFill>
                <a:latin typeface="Times New Roman"/>
                <a:cs typeface="Times New Roman"/>
              </a:rPr>
              <a:t>con </a:t>
            </a:r>
            <a:r>
              <a:rPr lang="en-US" sz="4000" dirty="0" err="1" smtClean="0">
                <a:solidFill>
                  <a:srgbClr val="FFCC00"/>
                </a:solidFill>
                <a:latin typeface="Times New Roman"/>
                <a:cs typeface="Times New Roman"/>
              </a:rPr>
              <a:t>más</a:t>
            </a:r>
            <a:r>
              <a:rPr lang="en-US" sz="4000" dirty="0" smtClean="0">
                <a:solidFill>
                  <a:srgbClr val="FFCC00"/>
                </a:solidFill>
                <a:latin typeface="Times New Roman"/>
                <a:cs typeface="Times New Roman"/>
              </a:rPr>
              <a:t> </a:t>
            </a:r>
            <a:r>
              <a:rPr lang="en-US" sz="4000" dirty="0" err="1">
                <a:solidFill>
                  <a:srgbClr val="FFCC00"/>
                </a:solidFill>
                <a:latin typeface="Times New Roman"/>
                <a:cs typeface="Times New Roman"/>
              </a:rPr>
              <a:t>detalle</a:t>
            </a:r>
            <a:endParaRPr lang="en-US" sz="4000" dirty="0">
              <a:solidFill>
                <a:srgbClr val="FFCC00"/>
              </a:solidFill>
              <a:latin typeface="Times New Roman" charset="0"/>
              <a:ea typeface="+mj-ea"/>
              <a:cs typeface="+mj-cs"/>
            </a:endParaRPr>
          </a:p>
        </p:txBody>
      </p:sp>
      <p:sp>
        <p:nvSpPr>
          <p:cNvPr id="1315854" name="Rectangle 14"/>
          <p:cNvSpPr>
            <a:spLocks noGrp="1" noChangeArrowheads="1"/>
          </p:cNvSpPr>
          <p:nvPr>
            <p:ph type="body" idx="1"/>
          </p:nvPr>
        </p:nvSpPr>
        <p:spPr>
          <a:xfrm>
            <a:off x="457200" y="3352800"/>
            <a:ext cx="3886200" cy="1981200"/>
          </a:xfrm>
          <a:noFill/>
        </p:spPr>
        <p:txBody>
          <a:bodyPr/>
          <a:lstStyle/>
          <a:p>
            <a:pPr eaLnBrk="1" hangingPunct="1"/>
            <a:r>
              <a:rPr lang="en-US" dirty="0" smtClean="0">
                <a:latin typeface="Times New Roman" charset="0"/>
                <a:ea typeface="Times" charset="0"/>
              </a:rPr>
              <a:t>Process-based therapy (PBT) and psychopathology</a:t>
            </a:r>
            <a:endParaRPr lang="en-US" dirty="0">
              <a:latin typeface="Times New Roman" charset="0"/>
              <a:ea typeface="Times" charset="0"/>
            </a:endParaRPr>
          </a:p>
        </p:txBody>
      </p:sp>
      <p:sp>
        <p:nvSpPr>
          <p:cNvPr id="4" name="Rectangle 14"/>
          <p:cNvSpPr txBox="1">
            <a:spLocks noChangeArrowheads="1"/>
          </p:cNvSpPr>
          <p:nvPr/>
        </p:nvSpPr>
        <p:spPr bwMode="auto">
          <a:xfrm>
            <a:off x="4953000" y="3352800"/>
            <a:ext cx="3886200" cy="198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9pPr>
          </a:lstStyle>
          <a:p>
            <a:pPr eaLnBrk="1" hangingPunct="1"/>
            <a:r>
              <a:rPr lang="en-US" kern="0" dirty="0" smtClean="0">
                <a:latin typeface="Times New Roman" charset="0"/>
                <a:ea typeface="Times" charset="0"/>
              </a:rPr>
              <a:t>La </a:t>
            </a:r>
            <a:r>
              <a:rPr lang="en-US" kern="0" dirty="0" err="1">
                <a:latin typeface="Times New Roman" charset="0"/>
                <a:ea typeface="Times" charset="0"/>
              </a:rPr>
              <a:t>terapia</a:t>
            </a:r>
            <a:r>
              <a:rPr lang="en-US" kern="0" dirty="0">
                <a:latin typeface="Times New Roman" charset="0"/>
                <a:ea typeface="Times" charset="0"/>
              </a:rPr>
              <a:t> </a:t>
            </a:r>
            <a:r>
              <a:rPr lang="en-US" kern="0" dirty="0" err="1">
                <a:latin typeface="Times New Roman" charset="0"/>
                <a:ea typeface="Times" charset="0"/>
              </a:rPr>
              <a:t>basada</a:t>
            </a:r>
            <a:r>
              <a:rPr lang="en-US" kern="0" dirty="0">
                <a:latin typeface="Times New Roman" charset="0"/>
                <a:ea typeface="Times" charset="0"/>
              </a:rPr>
              <a:t> </a:t>
            </a:r>
            <a:r>
              <a:rPr lang="en-US" kern="0" dirty="0" err="1">
                <a:latin typeface="Times New Roman" charset="0"/>
                <a:ea typeface="Times" charset="0"/>
              </a:rPr>
              <a:t>en</a:t>
            </a:r>
            <a:r>
              <a:rPr lang="en-US" kern="0" dirty="0">
                <a:latin typeface="Times New Roman" charset="0"/>
                <a:ea typeface="Times" charset="0"/>
              </a:rPr>
              <a:t> </a:t>
            </a:r>
            <a:r>
              <a:rPr lang="en-US" kern="0" dirty="0" err="1">
                <a:latin typeface="Times New Roman" charset="0"/>
                <a:ea typeface="Times" charset="0"/>
              </a:rPr>
              <a:t>procesos</a:t>
            </a:r>
            <a:r>
              <a:rPr lang="en-US" kern="0" dirty="0">
                <a:latin typeface="Times New Roman" charset="0"/>
                <a:ea typeface="Times" charset="0"/>
              </a:rPr>
              <a:t> (PBT</a:t>
            </a:r>
            <a:r>
              <a:rPr lang="en-US" kern="0" dirty="0" smtClean="0">
                <a:latin typeface="Times New Roman" charset="0"/>
                <a:ea typeface="Times" charset="0"/>
              </a:rPr>
              <a:t>) y </a:t>
            </a:r>
            <a:r>
              <a:rPr lang="en-US" kern="0" dirty="0" err="1" smtClean="0">
                <a:latin typeface="Times New Roman" charset="0"/>
                <a:ea typeface="Times" charset="0"/>
              </a:rPr>
              <a:t>psicopatología</a:t>
            </a:r>
            <a:endParaRPr lang="en-US" kern="0" dirty="0">
              <a:latin typeface="Times New Roman" charset="0"/>
              <a:ea typeface="Times" charset="0"/>
            </a:endParaRPr>
          </a:p>
        </p:txBody>
      </p:sp>
    </p:spTree>
    <p:extLst>
      <p:ext uri="{BB962C8B-B14F-4D97-AF65-F5344CB8AC3E}">
        <p14:creationId xmlns:p14="http://schemas.microsoft.com/office/powerpoint/2010/main" val="768821184"/>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4050" name="Rectangle 2"/>
          <p:cNvSpPr>
            <a:spLocks noGrp="1" noChangeArrowheads="1"/>
          </p:cNvSpPr>
          <p:nvPr>
            <p:ph type="title"/>
          </p:nvPr>
        </p:nvSpPr>
        <p:spPr>
          <a:xfrm>
            <a:off x="4274127" y="2492004"/>
            <a:ext cx="4876800" cy="1143000"/>
          </a:xfrm>
        </p:spPr>
        <p:txBody>
          <a:bodyPr/>
          <a:lstStyle/>
          <a:p>
            <a:pPr eaLnBrk="1" hangingPunct="1">
              <a:defRPr/>
            </a:pPr>
            <a:r>
              <a:rPr lang="en-US" altLang="x-none" sz="3600" dirty="0" smtClean="0">
                <a:solidFill>
                  <a:srgbClr val="FFCC00"/>
                </a:solidFill>
                <a:latin typeface="Times New Roman" charset="0"/>
                <a:ea typeface="ＭＳ Ｐゴシック" charset="-128"/>
              </a:rPr>
              <a:t/>
            </a:r>
            <a:br>
              <a:rPr lang="en-US" altLang="x-none" sz="3600" dirty="0" smtClean="0">
                <a:solidFill>
                  <a:srgbClr val="FFCC00"/>
                </a:solidFill>
                <a:latin typeface="Times New Roman" charset="0"/>
                <a:ea typeface="ＭＳ Ｐゴシック" charset="-128"/>
              </a:rPr>
            </a:br>
            <a:r>
              <a:rPr lang="en-US" altLang="x-none" sz="3600" dirty="0" smtClean="0">
                <a:solidFill>
                  <a:srgbClr val="FFCC00"/>
                </a:solidFill>
                <a:latin typeface="Times New Roman" charset="0"/>
                <a:ea typeface="ＭＳ Ｐゴシック" charset="-128"/>
              </a:rPr>
              <a:t>What are the </a:t>
            </a:r>
            <a:r>
              <a:rPr lang="en-US" altLang="x-none" sz="3600" dirty="0">
                <a:solidFill>
                  <a:srgbClr val="FFCC00"/>
                </a:solidFill>
                <a:latin typeface="Times New Roman" charset="0"/>
                <a:ea typeface="ＭＳ Ｐゴシック" charset="-128"/>
              </a:rPr>
              <a:t>Biggest </a:t>
            </a:r>
            <a:r>
              <a:rPr lang="en-US" altLang="x-none" sz="3600" dirty="0" smtClean="0">
                <a:solidFill>
                  <a:srgbClr val="FFCC00"/>
                </a:solidFill>
                <a:latin typeface="Times New Roman" charset="0"/>
                <a:ea typeface="ＭＳ Ｐゴシック" charset="-128"/>
              </a:rPr>
              <a:t/>
            </a:r>
            <a:br>
              <a:rPr lang="en-US" altLang="x-none" sz="3600" dirty="0" smtClean="0">
                <a:solidFill>
                  <a:srgbClr val="FFCC00"/>
                </a:solidFill>
                <a:latin typeface="Times New Roman" charset="0"/>
                <a:ea typeface="ＭＳ Ｐゴシック" charset="-128"/>
              </a:rPr>
            </a:br>
            <a:r>
              <a:rPr lang="en-US" altLang="x-none" sz="3600" dirty="0" smtClean="0">
                <a:solidFill>
                  <a:srgbClr val="FFCC00"/>
                </a:solidFill>
                <a:latin typeface="Times New Roman" charset="0"/>
                <a:ea typeface="ＭＳ Ｐゴシック" charset="-128"/>
              </a:rPr>
              <a:t>Enemies of </a:t>
            </a:r>
            <a:r>
              <a:rPr lang="en-US" altLang="x-none" sz="3600" dirty="0">
                <a:solidFill>
                  <a:srgbClr val="FFCC00"/>
                </a:solidFill>
                <a:latin typeface="Times New Roman" charset="0"/>
                <a:ea typeface="ＭＳ Ｐゴシック" charset="-128"/>
              </a:rPr>
              <a:t>Healthy </a:t>
            </a:r>
            <a:r>
              <a:rPr lang="en-US" altLang="x-none" sz="3600" dirty="0" smtClean="0">
                <a:solidFill>
                  <a:srgbClr val="FFCC00"/>
                </a:solidFill>
                <a:latin typeface="Times New Roman" charset="0"/>
                <a:ea typeface="ＭＳ Ｐゴシック" charset="-128"/>
              </a:rPr>
              <a:t/>
            </a:r>
            <a:br>
              <a:rPr lang="en-US" altLang="x-none" sz="3600" dirty="0" smtClean="0">
                <a:solidFill>
                  <a:srgbClr val="FFCC00"/>
                </a:solidFill>
                <a:latin typeface="Times New Roman" charset="0"/>
                <a:ea typeface="ＭＳ Ｐゴシック" charset="-128"/>
              </a:rPr>
            </a:br>
            <a:r>
              <a:rPr lang="en-US" altLang="x-none" sz="3600" dirty="0" smtClean="0">
                <a:solidFill>
                  <a:srgbClr val="FFCC00"/>
                </a:solidFill>
                <a:latin typeface="Times New Roman" charset="0"/>
                <a:ea typeface="ＭＳ Ｐゴシック" charset="-128"/>
              </a:rPr>
              <a:t>Variation </a:t>
            </a:r>
            <a:r>
              <a:rPr lang="en-US" altLang="x-none" sz="3600" dirty="0">
                <a:solidFill>
                  <a:srgbClr val="FFCC00"/>
                </a:solidFill>
                <a:latin typeface="Times New Roman" charset="0"/>
                <a:ea typeface="ＭＳ Ｐゴシック" charset="-128"/>
              </a:rPr>
              <a:t>and </a:t>
            </a:r>
            <a:r>
              <a:rPr lang="en-US" altLang="x-none" sz="3600" dirty="0" smtClean="0">
                <a:solidFill>
                  <a:srgbClr val="FFCC00"/>
                </a:solidFill>
                <a:latin typeface="Times New Roman" charset="0"/>
                <a:ea typeface="ＭＳ Ｐゴシック" charset="-128"/>
              </a:rPr>
              <a:t>Selective </a:t>
            </a:r>
            <a:r>
              <a:rPr lang="en-US" altLang="x-none" sz="3600" dirty="0">
                <a:solidFill>
                  <a:srgbClr val="FFCC00"/>
                </a:solidFill>
                <a:latin typeface="Times New Roman" charset="0"/>
                <a:ea typeface="ＭＳ Ｐゴシック" charset="-128"/>
              </a:rPr>
              <a:t>Retention</a:t>
            </a:r>
            <a:r>
              <a:rPr lang="en-US" altLang="x-none" sz="3600" dirty="0" smtClean="0">
                <a:solidFill>
                  <a:srgbClr val="FFCC00"/>
                </a:solidFill>
                <a:latin typeface="Times New Roman" charset="0"/>
                <a:ea typeface="ＭＳ Ｐゴシック" charset="-128"/>
              </a:rPr>
              <a:t>?</a:t>
            </a:r>
            <a:br>
              <a:rPr lang="en-US" altLang="x-none" sz="3600" dirty="0" smtClean="0">
                <a:solidFill>
                  <a:srgbClr val="FFCC00"/>
                </a:solidFill>
                <a:latin typeface="Times New Roman" charset="0"/>
                <a:ea typeface="ＭＳ Ｐゴシック" charset="-128"/>
              </a:rPr>
            </a:br>
            <a:r>
              <a:rPr lang="en-US" altLang="x-none" sz="3600" dirty="0">
                <a:solidFill>
                  <a:srgbClr val="FFCC00"/>
                </a:solidFill>
                <a:latin typeface="Times New Roman" charset="0"/>
              </a:rPr>
              <a:t/>
            </a:r>
            <a:br>
              <a:rPr lang="en-US" altLang="x-none" sz="3600" dirty="0">
                <a:solidFill>
                  <a:srgbClr val="FFCC00"/>
                </a:solidFill>
                <a:latin typeface="Times New Roman" charset="0"/>
              </a:rPr>
            </a:br>
            <a:r>
              <a:rPr lang="en-US" altLang="x-none" sz="3600" dirty="0" smtClean="0">
                <a:solidFill>
                  <a:srgbClr val="FFCC00"/>
                </a:solidFill>
                <a:latin typeface="Times New Roman" charset="0"/>
              </a:rPr>
              <a:t>¿</a:t>
            </a:r>
            <a:r>
              <a:rPr lang="en-US" altLang="x-none" sz="3600" dirty="0" err="1" smtClean="0">
                <a:solidFill>
                  <a:srgbClr val="FFCC00"/>
                </a:solidFill>
                <a:latin typeface="Times New Roman" charset="0"/>
              </a:rPr>
              <a:t>Cuáles</a:t>
            </a:r>
            <a:r>
              <a:rPr lang="en-US" altLang="x-none" sz="3600" dirty="0" smtClean="0">
                <a:solidFill>
                  <a:srgbClr val="FFCC00"/>
                </a:solidFill>
                <a:latin typeface="Times New Roman" charset="0"/>
              </a:rPr>
              <a:t> </a:t>
            </a:r>
            <a:r>
              <a:rPr lang="en-US" altLang="x-none" sz="3600" dirty="0">
                <a:solidFill>
                  <a:srgbClr val="FFCC00"/>
                </a:solidFill>
                <a:latin typeface="Times New Roman" charset="0"/>
              </a:rPr>
              <a:t>son </a:t>
            </a:r>
            <a:r>
              <a:rPr lang="en-US" altLang="x-none" sz="3600" dirty="0" err="1">
                <a:solidFill>
                  <a:srgbClr val="FFCC00"/>
                </a:solidFill>
                <a:latin typeface="Times New Roman" charset="0"/>
              </a:rPr>
              <a:t>los</a:t>
            </a:r>
            <a:r>
              <a:rPr lang="en-US" altLang="x-none" sz="3600" dirty="0">
                <a:solidFill>
                  <a:srgbClr val="FFCC00"/>
                </a:solidFill>
                <a:latin typeface="Times New Roman" charset="0"/>
              </a:rPr>
              <a:t> </a:t>
            </a:r>
            <a:r>
              <a:rPr lang="en-US" altLang="x-none" sz="3600" dirty="0" err="1" smtClean="0">
                <a:solidFill>
                  <a:srgbClr val="FFCC00"/>
                </a:solidFill>
                <a:latin typeface="Times New Roman" charset="0"/>
              </a:rPr>
              <a:t>mayores</a:t>
            </a:r>
            <a:r>
              <a:rPr lang="en-US" altLang="x-none" sz="3600" dirty="0" smtClean="0">
                <a:solidFill>
                  <a:srgbClr val="FFCC00"/>
                </a:solidFill>
                <a:latin typeface="Times New Roman" charset="0"/>
              </a:rPr>
              <a:t>  </a:t>
            </a:r>
            <a:r>
              <a:rPr lang="en-US" altLang="x-none" sz="3600" dirty="0" err="1" smtClean="0">
                <a:solidFill>
                  <a:srgbClr val="FFCC00"/>
                </a:solidFill>
                <a:latin typeface="Times New Roman" charset="0"/>
              </a:rPr>
              <a:t>enemigos</a:t>
            </a:r>
            <a:r>
              <a:rPr lang="en-US" altLang="x-none" sz="3600" dirty="0" smtClean="0">
                <a:solidFill>
                  <a:srgbClr val="FFCC00"/>
                </a:solidFill>
                <a:latin typeface="Times New Roman" charset="0"/>
              </a:rPr>
              <a:t> de la </a:t>
            </a:r>
            <a:r>
              <a:rPr lang="en-US" altLang="x-none" sz="3600" dirty="0" err="1" smtClean="0">
                <a:solidFill>
                  <a:srgbClr val="FFCC00"/>
                </a:solidFill>
                <a:latin typeface="Times New Roman" charset="0"/>
              </a:rPr>
              <a:t>variación</a:t>
            </a:r>
            <a:r>
              <a:rPr lang="en-US" altLang="x-none" sz="3600" dirty="0" smtClean="0">
                <a:solidFill>
                  <a:srgbClr val="FFCC00"/>
                </a:solidFill>
                <a:latin typeface="Times New Roman" charset="0"/>
              </a:rPr>
              <a:t> de </a:t>
            </a:r>
            <a:r>
              <a:rPr lang="en-US" altLang="x-none" sz="3600" dirty="0" err="1" smtClean="0">
                <a:solidFill>
                  <a:srgbClr val="FFCC00"/>
                </a:solidFill>
                <a:latin typeface="Times New Roman" charset="0"/>
              </a:rPr>
              <a:t>salud</a:t>
            </a:r>
            <a:r>
              <a:rPr lang="en-US" altLang="x-none" sz="3600" dirty="0" smtClean="0">
                <a:solidFill>
                  <a:srgbClr val="FFCC00"/>
                </a:solidFill>
                <a:latin typeface="Times New Roman" charset="0"/>
              </a:rPr>
              <a:t> y la </a:t>
            </a:r>
            <a:r>
              <a:rPr lang="en-US" altLang="x-none" sz="3600" dirty="0" err="1" smtClean="0">
                <a:solidFill>
                  <a:srgbClr val="FFCC00"/>
                </a:solidFill>
                <a:latin typeface="Times New Roman" charset="0"/>
              </a:rPr>
              <a:t>retención</a:t>
            </a:r>
            <a:r>
              <a:rPr lang="en-US" altLang="x-none" sz="3600" dirty="0" smtClean="0">
                <a:solidFill>
                  <a:srgbClr val="FFCC00"/>
                </a:solidFill>
                <a:latin typeface="Times New Roman" charset="0"/>
              </a:rPr>
              <a:t> </a:t>
            </a:r>
            <a:r>
              <a:rPr lang="en-US" altLang="x-none" sz="3600" dirty="0" err="1">
                <a:solidFill>
                  <a:srgbClr val="FFCC00"/>
                </a:solidFill>
                <a:latin typeface="Times New Roman" charset="0"/>
              </a:rPr>
              <a:t>selectiva</a:t>
            </a:r>
            <a:r>
              <a:rPr lang="en-US" altLang="x-none" sz="3600" dirty="0">
                <a:solidFill>
                  <a:srgbClr val="FFCC00"/>
                </a:solidFill>
                <a:latin typeface="Times New Roman" charset="0"/>
              </a:rPr>
              <a:t>?</a:t>
            </a:r>
            <a:endParaRPr lang="en-US" altLang="x-none" sz="3600" dirty="0">
              <a:solidFill>
                <a:srgbClr val="FFCC00"/>
              </a:solidFill>
              <a:latin typeface="Times New Roman" charset="0"/>
              <a:ea typeface="ＭＳ Ｐゴシック" charset="-128"/>
            </a:endParaRPr>
          </a:p>
        </p:txBody>
      </p:sp>
      <p:pic>
        <p:nvPicPr>
          <p:cNvPr id="166914" name="Picture 1" descr="scream.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47800"/>
            <a:ext cx="3449638"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4153794"/>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374650"/>
            <a:ext cx="8042275" cy="1336675"/>
          </a:xfrm>
        </p:spPr>
        <p:txBody>
          <a:bodyPr>
            <a:normAutofit/>
          </a:bodyPr>
          <a:lstStyle/>
          <a:p>
            <a:pPr eaLnBrk="1" hangingPunct="1">
              <a:defRPr/>
            </a:pPr>
            <a:r>
              <a:rPr lang="en-US" altLang="x-none" dirty="0">
                <a:solidFill>
                  <a:srgbClr val="FFCC00"/>
                </a:solidFill>
                <a:latin typeface="Times New Roman" charset="0"/>
                <a:ea typeface="Times New Roman" charset="0"/>
                <a:cs typeface="Times New Roman" charset="0"/>
              </a:rPr>
              <a:t>#1: Avoidance / </a:t>
            </a:r>
            <a:r>
              <a:rPr lang="en-US" altLang="x-none" dirty="0" err="1">
                <a:solidFill>
                  <a:srgbClr val="FFCC00"/>
                </a:solidFill>
                <a:latin typeface="Times New Roman" charset="0"/>
                <a:ea typeface="Times New Roman" charset="0"/>
                <a:cs typeface="Times New Roman" charset="0"/>
              </a:rPr>
              <a:t>E</a:t>
            </a:r>
            <a:r>
              <a:rPr lang="en-US" altLang="x-none" dirty="0" err="1" smtClean="0">
                <a:solidFill>
                  <a:srgbClr val="FFCC00"/>
                </a:solidFill>
                <a:latin typeface="Times New Roman" charset="0"/>
                <a:ea typeface="Times New Roman" charset="0"/>
                <a:cs typeface="Times New Roman" charset="0"/>
              </a:rPr>
              <a:t>lusión</a:t>
            </a:r>
            <a:endParaRPr lang="en-US" altLang="x-none" dirty="0">
              <a:solidFill>
                <a:srgbClr val="FFCC00"/>
              </a:solidFill>
              <a:latin typeface="Times New Roman" charset="0"/>
              <a:ea typeface="Times New Roman" charset="0"/>
              <a:cs typeface="Times New Roman" charset="0"/>
            </a:endParaRPr>
          </a:p>
        </p:txBody>
      </p:sp>
      <p:pic>
        <p:nvPicPr>
          <p:cNvPr id="168962" name="Content Placeholder 3" descr="1434428832_ef4d4bca08_z.jpg"/>
          <p:cNvPicPr>
            <a:picLocks noGrp="1" noChangeAspect="1"/>
          </p:cNvPicPr>
          <p:nvPr>
            <p:ph idx="1"/>
          </p:nvPr>
        </p:nvPicPr>
        <p:blipFill>
          <a:blip r:embed="rId2">
            <a:extLst>
              <a:ext uri="{28A0092B-C50C-407E-A947-70E740481C1C}">
                <a14:useLocalDpi xmlns:a14="http://schemas.microsoft.com/office/drawing/2010/main" val="0"/>
              </a:ext>
            </a:extLst>
          </a:blip>
          <a:srcRect t="1454" b="1454"/>
          <a:stretch>
            <a:fillRect/>
          </a:stretch>
        </p:blipFill>
        <p:spPr>
          <a:xfrm>
            <a:off x="549275" y="1984375"/>
            <a:ext cx="8042275" cy="4343400"/>
          </a:xfrm>
        </p:spPr>
      </p:pic>
    </p:spTree>
    <p:extLst>
      <p:ext uri="{BB962C8B-B14F-4D97-AF65-F5344CB8AC3E}">
        <p14:creationId xmlns:p14="http://schemas.microsoft.com/office/powerpoint/2010/main" val="76959773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374650"/>
            <a:ext cx="8042275" cy="1336675"/>
          </a:xfrm>
        </p:spPr>
        <p:txBody>
          <a:bodyPr>
            <a:normAutofit fontScale="90000"/>
          </a:bodyPr>
          <a:lstStyle/>
          <a:p>
            <a:pPr eaLnBrk="1" hangingPunct="1">
              <a:defRPr/>
            </a:pPr>
            <a:r>
              <a:rPr lang="en-US" altLang="x-none" dirty="0">
                <a:solidFill>
                  <a:srgbClr val="FFCC00"/>
                </a:solidFill>
                <a:latin typeface="Times New Roman" charset="0"/>
                <a:ea typeface="Times New Roman" charset="0"/>
                <a:cs typeface="Times New Roman" charset="0"/>
              </a:rPr>
              <a:t>#2: Excessive Rule Following /</a:t>
            </a:r>
            <a:br>
              <a:rPr lang="en-US" altLang="x-none" dirty="0">
                <a:solidFill>
                  <a:srgbClr val="FFCC00"/>
                </a:solidFill>
                <a:latin typeface="Times New Roman" charset="0"/>
                <a:ea typeface="Times New Roman" charset="0"/>
                <a:cs typeface="Times New Roman" charset="0"/>
              </a:rPr>
            </a:br>
            <a:r>
              <a:rPr lang="en-US" altLang="x-none" dirty="0" err="1" smtClean="0">
                <a:solidFill>
                  <a:srgbClr val="FFCC00"/>
                </a:solidFill>
                <a:latin typeface="Times New Roman" charset="0"/>
                <a:ea typeface="Times New Roman" charset="0"/>
                <a:cs typeface="Times New Roman" charset="0"/>
              </a:rPr>
              <a:t>Excesivo</a:t>
            </a:r>
            <a:r>
              <a:rPr lang="en-US" altLang="x-none" dirty="0" smtClean="0">
                <a:solidFill>
                  <a:srgbClr val="FFCC00"/>
                </a:solidFill>
                <a:latin typeface="Times New Roman" charset="0"/>
                <a:ea typeface="Times New Roman" charset="0"/>
                <a:cs typeface="Times New Roman" charset="0"/>
              </a:rPr>
              <a:t> </a:t>
            </a:r>
            <a:r>
              <a:rPr lang="en-US" altLang="x-none" dirty="0" err="1" smtClean="0">
                <a:solidFill>
                  <a:srgbClr val="FFCC00"/>
                </a:solidFill>
                <a:latin typeface="Times New Roman" charset="0"/>
                <a:ea typeface="Times New Roman" charset="0"/>
                <a:cs typeface="Times New Roman" charset="0"/>
              </a:rPr>
              <a:t>Seguimiento</a:t>
            </a:r>
            <a:r>
              <a:rPr lang="en-US" altLang="x-none" dirty="0" smtClean="0">
                <a:solidFill>
                  <a:srgbClr val="FFCC00"/>
                </a:solidFill>
                <a:latin typeface="Times New Roman" charset="0"/>
                <a:ea typeface="Times New Roman" charset="0"/>
                <a:cs typeface="Times New Roman" charset="0"/>
              </a:rPr>
              <a:t> de las </a:t>
            </a:r>
            <a:r>
              <a:rPr lang="en-US" altLang="x-none" dirty="0" err="1" smtClean="0">
                <a:solidFill>
                  <a:srgbClr val="FFCC00"/>
                </a:solidFill>
                <a:latin typeface="Times New Roman" charset="0"/>
                <a:ea typeface="Times New Roman" charset="0"/>
                <a:cs typeface="Times New Roman" charset="0"/>
              </a:rPr>
              <a:t>Reglas</a:t>
            </a:r>
            <a:endParaRPr lang="en-US" altLang="x-none" dirty="0">
              <a:solidFill>
                <a:srgbClr val="FFCC00"/>
              </a:solidFill>
              <a:latin typeface="Times New Roman" charset="0"/>
              <a:ea typeface="Times New Roman" charset="0"/>
              <a:cs typeface="Times New Roman" charset="0"/>
            </a:endParaRPr>
          </a:p>
        </p:txBody>
      </p:sp>
      <p:pic>
        <p:nvPicPr>
          <p:cNvPr id="169986" name="Content Placeholder 4" descr="dots.tiff"/>
          <p:cNvPicPr>
            <a:picLocks noGrp="1" noChangeAspect="1"/>
          </p:cNvPicPr>
          <p:nvPr>
            <p:ph idx="1"/>
          </p:nvPr>
        </p:nvPicPr>
        <p:blipFill>
          <a:blip r:embed="rId2">
            <a:extLst>
              <a:ext uri="{28A0092B-C50C-407E-A947-70E740481C1C}">
                <a14:useLocalDpi xmlns:a14="http://schemas.microsoft.com/office/drawing/2010/main" val="0"/>
              </a:ext>
            </a:extLst>
          </a:blip>
          <a:srcRect t="6181" b="6181"/>
          <a:stretch>
            <a:fillRect/>
          </a:stretch>
        </p:blipFill>
        <p:spPr>
          <a:xfrm>
            <a:off x="549275" y="2055813"/>
            <a:ext cx="8042275" cy="4343400"/>
          </a:xfrm>
        </p:spPr>
      </p:pic>
    </p:spTree>
    <p:extLst>
      <p:ext uri="{BB962C8B-B14F-4D97-AF65-F5344CB8AC3E}">
        <p14:creationId xmlns:p14="http://schemas.microsoft.com/office/powerpoint/2010/main" val="33509265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8042275" cy="1336675"/>
          </a:xfrm>
        </p:spPr>
        <p:txBody>
          <a:bodyPr>
            <a:normAutofit/>
          </a:bodyPr>
          <a:lstStyle/>
          <a:p>
            <a:pPr eaLnBrk="1" hangingPunct="1">
              <a:defRPr/>
            </a:pPr>
            <a:r>
              <a:rPr lang="en-US" altLang="x-none" sz="4000" dirty="0" smtClean="0">
                <a:solidFill>
                  <a:srgbClr val="FFCC00"/>
                </a:solidFill>
                <a:latin typeface="Times New Roman" charset="0"/>
                <a:ea typeface="Times New Roman" charset="0"/>
                <a:cs typeface="Times New Roman" charset="0"/>
              </a:rPr>
              <a:t>Or Both </a:t>
            </a:r>
            <a:r>
              <a:rPr lang="en-US" altLang="x-none" sz="4000" dirty="0">
                <a:solidFill>
                  <a:srgbClr val="FFCC00"/>
                </a:solidFill>
                <a:latin typeface="Times New Roman" charset="0"/>
                <a:ea typeface="Times New Roman" charset="0"/>
                <a:cs typeface="Times New Roman" charset="0"/>
              </a:rPr>
              <a:t>/ O ambos</a:t>
            </a:r>
          </a:p>
        </p:txBody>
      </p:sp>
      <p:pic>
        <p:nvPicPr>
          <p:cNvPr id="171010" name="Content Placeholder 3" descr="6831446637_eb139da363_o.jpg"/>
          <p:cNvPicPr>
            <a:picLocks noGrp="1" noChangeAspect="1"/>
          </p:cNvPicPr>
          <p:nvPr>
            <p:ph idx="1"/>
          </p:nvPr>
        </p:nvPicPr>
        <p:blipFill>
          <a:blip r:embed="rId2">
            <a:extLst>
              <a:ext uri="{28A0092B-C50C-407E-A947-70E740481C1C}">
                <a14:useLocalDpi xmlns:a14="http://schemas.microsoft.com/office/drawing/2010/main" val="0"/>
              </a:ext>
            </a:extLst>
          </a:blip>
          <a:srcRect t="8456" b="8456"/>
          <a:stretch>
            <a:fillRect/>
          </a:stretch>
        </p:blipFill>
        <p:spPr>
          <a:xfrm>
            <a:off x="609600" y="1717675"/>
            <a:ext cx="8042275" cy="4343400"/>
          </a:xfrm>
        </p:spPr>
      </p:pic>
    </p:spTree>
    <p:extLst>
      <p:ext uri="{BB962C8B-B14F-4D97-AF65-F5344CB8AC3E}">
        <p14:creationId xmlns:p14="http://schemas.microsoft.com/office/powerpoint/2010/main" val="120004611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96610" name="Object 2"/>
          <p:cNvGraphicFramePr>
            <a:graphicFrameLocks noGrp="1" noChangeAspect="1"/>
          </p:cNvGraphicFramePr>
          <p:nvPr>
            <p:ph/>
          </p:nvPr>
        </p:nvGraphicFramePr>
        <p:xfrm>
          <a:off x="1219200" y="1095375"/>
          <a:ext cx="5410200" cy="4467225"/>
        </p:xfrm>
        <a:graphic>
          <a:graphicData uri="http://schemas.openxmlformats.org/presentationml/2006/ole">
            <mc:AlternateContent xmlns:mc="http://schemas.openxmlformats.org/markup-compatibility/2006">
              <mc:Choice xmlns:v="urn:schemas-microsoft-com:vml" Requires="v">
                <p:oleObj spid="_x0000_s1213" name="CorelDRAW" r:id="rId3" imgW="5588000" imgH="4330700" progId="">
                  <p:embed/>
                </p:oleObj>
              </mc:Choice>
              <mc:Fallback>
                <p:oleObj name="CorelDRAW" r:id="rId3" imgW="5588000" imgH="43307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095375"/>
                        <a:ext cx="5410200" cy="446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196611" name="WordArt 3"/>
          <p:cNvSpPr>
            <a:spLocks noChangeArrowheads="1" noChangeShapeType="1" noTextEdit="1"/>
          </p:cNvSpPr>
          <p:nvPr/>
        </p:nvSpPr>
        <p:spPr bwMode="auto">
          <a:xfrm>
            <a:off x="3276600" y="2133600"/>
            <a:ext cx="2743200" cy="2286000"/>
          </a:xfrm>
          <a:prstGeom prst="rect">
            <a:avLst/>
          </a:prstGeom>
        </p:spPr>
        <p:txBody>
          <a:bodyPr spcFirstLastPara="1" wrap="none" fromWordArt="1">
            <a:prstTxWarp prst="textArchUp">
              <a:avLst>
                <a:gd name="adj" fmla="val 9727515"/>
              </a:avLst>
            </a:prstTxWarp>
          </a:bodyPr>
          <a:lstStyle/>
          <a:p>
            <a:pPr algn="ctr" eaLnBrk="1" hangingPunct="1"/>
            <a:r>
              <a:rPr lang="en-US" sz="2000" kern="10">
                <a:ln w="9525">
                  <a:solidFill>
                    <a:srgbClr val="000000"/>
                  </a:solidFill>
                  <a:miter lim="800000"/>
                  <a:headEnd/>
                  <a:tailEnd/>
                </a:ln>
                <a:solidFill>
                  <a:srgbClr val="000000"/>
                </a:solidFill>
                <a:latin typeface="Times New Roman"/>
                <a:ea typeface="Times New Roman"/>
                <a:cs typeface="Times New Roman"/>
              </a:rPr>
              <a:t>An ACT Model of Treatment </a:t>
            </a:r>
          </a:p>
        </p:txBody>
      </p:sp>
      <p:grpSp>
        <p:nvGrpSpPr>
          <p:cNvPr id="2" name="Group 7"/>
          <p:cNvGrpSpPr>
            <a:grpSpLocks/>
          </p:cNvGrpSpPr>
          <p:nvPr/>
        </p:nvGrpSpPr>
        <p:grpSpPr bwMode="auto">
          <a:xfrm>
            <a:off x="914400" y="304800"/>
            <a:ext cx="2133600" cy="5410200"/>
            <a:chOff x="576" y="192"/>
            <a:chExt cx="1344" cy="3408"/>
          </a:xfrm>
        </p:grpSpPr>
        <p:sp>
          <p:nvSpPr>
            <p:cNvPr id="196613" name="Text Box 4"/>
            <p:cNvSpPr txBox="1">
              <a:spLocks noChangeArrowheads="1"/>
            </p:cNvSpPr>
            <p:nvPr/>
          </p:nvSpPr>
          <p:spPr bwMode="auto">
            <a:xfrm>
              <a:off x="576" y="192"/>
              <a:ext cx="1200"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3600">
                  <a:solidFill>
                    <a:srgbClr val="000000"/>
                  </a:solidFill>
                </a:rPr>
                <a:t>Open</a:t>
              </a:r>
            </a:p>
          </p:txBody>
        </p:sp>
        <p:sp>
          <p:nvSpPr>
            <p:cNvPr id="196614" name="Rectangle 6"/>
            <p:cNvSpPr>
              <a:spLocks noChangeArrowheads="1"/>
            </p:cNvSpPr>
            <p:nvPr/>
          </p:nvSpPr>
          <p:spPr bwMode="auto">
            <a:xfrm>
              <a:off x="576" y="912"/>
              <a:ext cx="1344" cy="2688"/>
            </a:xfrm>
            <a:prstGeom prst="rect">
              <a:avLst/>
            </a:prstGeom>
            <a:noFill/>
            <a:ln w="381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000000"/>
                </a:solidFill>
                <a:ea typeface="ＭＳ Ｐゴシック" charset="0"/>
                <a:cs typeface="ＭＳ Ｐゴシック" charset="0"/>
              </a:endParaRPr>
            </a:p>
          </p:txBody>
        </p:sp>
      </p:grpSp>
      <p:sp>
        <p:nvSpPr>
          <p:cNvPr id="3" name="Rectangle 2"/>
          <p:cNvSpPr/>
          <p:nvPr/>
        </p:nvSpPr>
        <p:spPr>
          <a:xfrm>
            <a:off x="4419600" y="5954494"/>
            <a:ext cx="3998915" cy="646331"/>
          </a:xfrm>
          <a:prstGeom prst="rect">
            <a:avLst/>
          </a:prstGeom>
        </p:spPr>
        <p:txBody>
          <a:bodyPr wrap="none">
            <a:spAutoFit/>
          </a:bodyPr>
          <a:lstStyle/>
          <a:p>
            <a:r>
              <a:rPr lang="en-US" altLang="x-none" sz="3600" dirty="0">
                <a:latin typeface="Times New Roman" charset="0"/>
                <a:ea typeface="Times New Roman" charset="0"/>
                <a:cs typeface="Times New Roman" charset="0"/>
              </a:rPr>
              <a:t>Variation / </a:t>
            </a:r>
            <a:r>
              <a:rPr lang="en-US" altLang="x-none" sz="3600" dirty="0" err="1">
                <a:latin typeface="Times New Roman" charset="0"/>
                <a:ea typeface="Times New Roman" charset="0"/>
                <a:cs typeface="Times New Roman" charset="0"/>
              </a:rPr>
              <a:t>Variación</a:t>
            </a:r>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97634" name="Object 2"/>
          <p:cNvGraphicFramePr>
            <a:graphicFrameLocks noGrp="1" noChangeAspect="1"/>
          </p:cNvGraphicFramePr>
          <p:nvPr>
            <p:ph/>
          </p:nvPr>
        </p:nvGraphicFramePr>
        <p:xfrm>
          <a:off x="1371600" y="533400"/>
          <a:ext cx="5057775" cy="5867400"/>
        </p:xfrm>
        <a:graphic>
          <a:graphicData uri="http://schemas.openxmlformats.org/presentationml/2006/ole">
            <mc:AlternateContent xmlns:mc="http://schemas.openxmlformats.org/markup-compatibility/2006">
              <mc:Choice xmlns:v="urn:schemas-microsoft-com:vml" Requires="v">
                <p:oleObj spid="_x0000_s816317" name="CorelDRAW" r:id="rId3" imgW="5588000" imgH="6070600" progId="">
                  <p:embed/>
                </p:oleObj>
              </mc:Choice>
              <mc:Fallback>
                <p:oleObj name="CorelDRAW" r:id="rId3" imgW="5588000" imgH="60706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533400"/>
                        <a:ext cx="5057775" cy="586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197635" name="WordArt 3"/>
          <p:cNvSpPr>
            <a:spLocks noChangeArrowheads="1" noChangeShapeType="1" noTextEdit="1"/>
          </p:cNvSpPr>
          <p:nvPr/>
        </p:nvSpPr>
        <p:spPr bwMode="auto">
          <a:xfrm>
            <a:off x="3276600" y="2133600"/>
            <a:ext cx="2667000" cy="2286000"/>
          </a:xfrm>
          <a:prstGeom prst="rect">
            <a:avLst/>
          </a:prstGeom>
        </p:spPr>
        <p:txBody>
          <a:bodyPr spcFirstLastPara="1" wrap="none" fromWordArt="1">
            <a:prstTxWarp prst="textArchUp">
              <a:avLst>
                <a:gd name="adj" fmla="val 9698900"/>
              </a:avLst>
            </a:prstTxWarp>
          </a:bodyPr>
          <a:lstStyle/>
          <a:p>
            <a:pPr algn="ctr" eaLnBrk="1" hangingPunct="1"/>
            <a:r>
              <a:rPr lang="en-US" sz="2000" kern="10">
                <a:ln w="9525">
                  <a:solidFill>
                    <a:srgbClr val="000000"/>
                  </a:solidFill>
                  <a:miter lim="800000"/>
                  <a:headEnd/>
                  <a:tailEnd/>
                </a:ln>
                <a:solidFill>
                  <a:srgbClr val="000000"/>
                </a:solidFill>
                <a:latin typeface="Times New Roman"/>
                <a:ea typeface="Times New Roman"/>
                <a:cs typeface="Times New Roman"/>
              </a:rPr>
              <a:t>An ACT Model of Treatment </a:t>
            </a:r>
          </a:p>
        </p:txBody>
      </p:sp>
      <p:grpSp>
        <p:nvGrpSpPr>
          <p:cNvPr id="2" name="Group 6"/>
          <p:cNvGrpSpPr>
            <a:grpSpLocks/>
          </p:cNvGrpSpPr>
          <p:nvPr/>
        </p:nvGrpSpPr>
        <p:grpSpPr bwMode="auto">
          <a:xfrm>
            <a:off x="3124200" y="152400"/>
            <a:ext cx="2819400" cy="6172200"/>
            <a:chOff x="1968" y="96"/>
            <a:chExt cx="1776" cy="3888"/>
          </a:xfrm>
        </p:grpSpPr>
        <p:sp>
          <p:nvSpPr>
            <p:cNvPr id="197637" name="Text Box 4"/>
            <p:cNvSpPr txBox="1">
              <a:spLocks noChangeArrowheads="1"/>
            </p:cNvSpPr>
            <p:nvPr/>
          </p:nvSpPr>
          <p:spPr bwMode="auto">
            <a:xfrm>
              <a:off x="2016" y="2736"/>
              <a:ext cx="1680"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dirty="0" smtClean="0">
                  <a:solidFill>
                    <a:srgbClr val="000000"/>
                  </a:solidFill>
                </a:rPr>
                <a:t>Aware</a:t>
              </a:r>
              <a:endParaRPr lang="en-US" sz="3600" dirty="0">
                <a:solidFill>
                  <a:srgbClr val="000000"/>
                </a:solidFill>
              </a:endParaRPr>
            </a:p>
          </p:txBody>
        </p:sp>
        <p:sp>
          <p:nvSpPr>
            <p:cNvPr id="197638" name="Rectangle 5"/>
            <p:cNvSpPr>
              <a:spLocks noChangeArrowheads="1"/>
            </p:cNvSpPr>
            <p:nvPr/>
          </p:nvSpPr>
          <p:spPr bwMode="auto">
            <a:xfrm>
              <a:off x="1968" y="96"/>
              <a:ext cx="1776" cy="3888"/>
            </a:xfrm>
            <a:prstGeom prst="rect">
              <a:avLst/>
            </a:prstGeom>
            <a:noFill/>
            <a:ln w="381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000000"/>
                </a:solidFill>
                <a:ea typeface="ＭＳ Ｐゴシック" charset="0"/>
                <a:cs typeface="ＭＳ Ｐゴシック" charset="0"/>
              </a:endParaRPr>
            </a:p>
          </p:txBody>
        </p:sp>
      </p:grpSp>
      <p:sp>
        <p:nvSpPr>
          <p:cNvPr id="3" name="Rectangle 2"/>
          <p:cNvSpPr/>
          <p:nvPr/>
        </p:nvSpPr>
        <p:spPr>
          <a:xfrm>
            <a:off x="6794350" y="4739195"/>
            <a:ext cx="1803699" cy="1077218"/>
          </a:xfrm>
          <a:prstGeom prst="rect">
            <a:avLst/>
          </a:prstGeom>
        </p:spPr>
        <p:txBody>
          <a:bodyPr wrap="none">
            <a:spAutoFit/>
          </a:bodyPr>
          <a:lstStyle/>
          <a:p>
            <a:r>
              <a:rPr lang="en-US" altLang="x-none" sz="3200" dirty="0">
                <a:latin typeface="Times New Roman" charset="0"/>
                <a:ea typeface="Times New Roman" charset="0"/>
                <a:cs typeface="Times New Roman" charset="0"/>
              </a:rPr>
              <a:t>Context / </a:t>
            </a:r>
            <a:endParaRPr lang="en-US" altLang="x-none" sz="3200" dirty="0" smtClean="0">
              <a:latin typeface="Times New Roman" charset="0"/>
              <a:ea typeface="Times New Roman" charset="0"/>
              <a:cs typeface="Times New Roman" charset="0"/>
            </a:endParaRPr>
          </a:p>
          <a:p>
            <a:r>
              <a:rPr lang="en-US" altLang="x-none" sz="3200" dirty="0" err="1" smtClean="0">
                <a:latin typeface="Times New Roman" charset="0"/>
                <a:ea typeface="Times New Roman" charset="0"/>
                <a:cs typeface="Times New Roman" charset="0"/>
              </a:rPr>
              <a:t>Contexto</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98658" name="Object 2"/>
          <p:cNvGraphicFramePr>
            <a:graphicFrameLocks noGrp="1" noChangeAspect="1"/>
          </p:cNvGraphicFramePr>
          <p:nvPr>
            <p:ph/>
          </p:nvPr>
        </p:nvGraphicFramePr>
        <p:xfrm>
          <a:off x="1371600" y="533400"/>
          <a:ext cx="6469063" cy="5867400"/>
        </p:xfrm>
        <a:graphic>
          <a:graphicData uri="http://schemas.openxmlformats.org/presentationml/2006/ole">
            <mc:AlternateContent xmlns:mc="http://schemas.openxmlformats.org/markup-compatibility/2006">
              <mc:Choice xmlns:v="urn:schemas-microsoft-com:vml" Requires="v">
                <p:oleObj spid="_x0000_s817341" name="CorelDRAW" r:id="rId3" imgW="7150100" imgH="6070600" progId="">
                  <p:embed/>
                </p:oleObj>
              </mc:Choice>
              <mc:Fallback>
                <p:oleObj name="CorelDRAW" r:id="rId3" imgW="7150100" imgH="60706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533400"/>
                        <a:ext cx="6469063" cy="5867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pic>
                </p:oleObj>
              </mc:Fallback>
            </mc:AlternateContent>
          </a:graphicData>
        </a:graphic>
      </p:graphicFrame>
      <p:sp>
        <p:nvSpPr>
          <p:cNvPr id="198659" name="WordArt 3"/>
          <p:cNvSpPr>
            <a:spLocks noChangeArrowheads="1" noChangeShapeType="1" noTextEdit="1"/>
          </p:cNvSpPr>
          <p:nvPr/>
        </p:nvSpPr>
        <p:spPr bwMode="auto">
          <a:xfrm>
            <a:off x="3276600" y="2133600"/>
            <a:ext cx="2667000" cy="2286000"/>
          </a:xfrm>
          <a:prstGeom prst="rect">
            <a:avLst/>
          </a:prstGeom>
        </p:spPr>
        <p:txBody>
          <a:bodyPr spcFirstLastPara="1" wrap="none" fromWordArt="1">
            <a:prstTxWarp prst="textArchUp">
              <a:avLst>
                <a:gd name="adj" fmla="val 9698900"/>
              </a:avLst>
            </a:prstTxWarp>
          </a:bodyPr>
          <a:lstStyle/>
          <a:p>
            <a:pPr algn="ctr" eaLnBrk="1" hangingPunct="1"/>
            <a:r>
              <a:rPr lang="en-US" sz="2000" kern="10">
                <a:ln w="9525">
                  <a:solidFill>
                    <a:srgbClr val="000000"/>
                  </a:solidFill>
                  <a:miter lim="800000"/>
                  <a:headEnd/>
                  <a:tailEnd/>
                </a:ln>
                <a:solidFill>
                  <a:srgbClr val="000000"/>
                </a:solidFill>
                <a:latin typeface="Times New Roman"/>
                <a:ea typeface="Times New Roman"/>
                <a:cs typeface="Times New Roman"/>
              </a:rPr>
              <a:t>An ACT Model of Treatment </a:t>
            </a:r>
          </a:p>
        </p:txBody>
      </p:sp>
      <p:grpSp>
        <p:nvGrpSpPr>
          <p:cNvPr id="2" name="Group 4"/>
          <p:cNvGrpSpPr>
            <a:grpSpLocks/>
          </p:cNvGrpSpPr>
          <p:nvPr/>
        </p:nvGrpSpPr>
        <p:grpSpPr bwMode="auto">
          <a:xfrm>
            <a:off x="6019800" y="152400"/>
            <a:ext cx="2286000" cy="5562600"/>
            <a:chOff x="528" y="96"/>
            <a:chExt cx="1440" cy="3504"/>
          </a:xfrm>
        </p:grpSpPr>
        <p:sp>
          <p:nvSpPr>
            <p:cNvPr id="198661" name="Text Box 5"/>
            <p:cNvSpPr txBox="1">
              <a:spLocks noChangeArrowheads="1"/>
            </p:cNvSpPr>
            <p:nvPr/>
          </p:nvSpPr>
          <p:spPr bwMode="auto">
            <a:xfrm>
              <a:off x="528" y="96"/>
              <a:ext cx="1440" cy="7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3600">
                  <a:solidFill>
                    <a:srgbClr val="000000"/>
                  </a:solidFill>
                </a:rPr>
                <a:t>Actively Engaged</a:t>
              </a:r>
            </a:p>
          </p:txBody>
        </p:sp>
        <p:sp>
          <p:nvSpPr>
            <p:cNvPr id="198662" name="Rectangle 6"/>
            <p:cNvSpPr>
              <a:spLocks noChangeArrowheads="1"/>
            </p:cNvSpPr>
            <p:nvPr/>
          </p:nvSpPr>
          <p:spPr bwMode="auto">
            <a:xfrm>
              <a:off x="576" y="912"/>
              <a:ext cx="1344" cy="2688"/>
            </a:xfrm>
            <a:prstGeom prst="rect">
              <a:avLst/>
            </a:prstGeom>
            <a:noFill/>
            <a:ln w="381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000000"/>
                </a:solidFill>
                <a:ea typeface="ＭＳ Ｐゴシック" charset="0"/>
                <a:cs typeface="ＭＳ Ｐゴシック" charset="0"/>
              </a:endParaRPr>
            </a:p>
          </p:txBody>
        </p:sp>
      </p:grpSp>
      <p:sp>
        <p:nvSpPr>
          <p:cNvPr id="3" name="Rectangle 2"/>
          <p:cNvSpPr/>
          <p:nvPr/>
        </p:nvSpPr>
        <p:spPr>
          <a:xfrm>
            <a:off x="381000" y="5393802"/>
            <a:ext cx="3389069" cy="584775"/>
          </a:xfrm>
          <a:prstGeom prst="rect">
            <a:avLst/>
          </a:prstGeom>
        </p:spPr>
        <p:txBody>
          <a:bodyPr wrap="none">
            <a:spAutoFit/>
          </a:bodyPr>
          <a:lstStyle/>
          <a:p>
            <a:r>
              <a:rPr lang="en-US" altLang="x-none" sz="3200" dirty="0" smtClean="0">
                <a:latin typeface="Times New Roman" charset="0"/>
                <a:ea typeface="Times New Roman" charset="0"/>
                <a:cs typeface="Times New Roman" charset="0"/>
              </a:rPr>
              <a:t>Selective Retention</a:t>
            </a:r>
            <a:endParaRPr lang="en-US" sz="3200" dirty="0"/>
          </a:p>
        </p:txBody>
      </p:sp>
      <p:sp>
        <p:nvSpPr>
          <p:cNvPr id="4" name="Rectangle 3"/>
          <p:cNvSpPr/>
          <p:nvPr/>
        </p:nvSpPr>
        <p:spPr>
          <a:xfrm>
            <a:off x="381000" y="5978577"/>
            <a:ext cx="3457998" cy="584775"/>
          </a:xfrm>
          <a:prstGeom prst="rect">
            <a:avLst/>
          </a:prstGeom>
        </p:spPr>
        <p:txBody>
          <a:bodyPr wrap="none">
            <a:spAutoFit/>
          </a:bodyPr>
          <a:lstStyle/>
          <a:p>
            <a:r>
              <a:rPr lang="en-US" altLang="x-none" sz="3200" dirty="0" err="1">
                <a:latin typeface="Times New Roman" charset="0"/>
                <a:ea typeface="Times New Roman" charset="0"/>
                <a:cs typeface="Times New Roman" charset="0"/>
              </a:rPr>
              <a:t>Retención</a:t>
            </a:r>
            <a:r>
              <a:rPr lang="en-US" altLang="x-none" sz="3200" dirty="0">
                <a:latin typeface="Times New Roman" charset="0"/>
                <a:ea typeface="Times New Roman" charset="0"/>
                <a:cs typeface="Times New Roman" charset="0"/>
              </a:rPr>
              <a:t> </a:t>
            </a:r>
            <a:r>
              <a:rPr lang="en-US" altLang="x-none" sz="3200" dirty="0" err="1">
                <a:latin typeface="Times New Roman" charset="0"/>
                <a:ea typeface="Times New Roman" charset="0"/>
                <a:cs typeface="Times New Roman" charset="0"/>
              </a:rPr>
              <a:t>Selectiva</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Title 1"/>
          <p:cNvSpPr>
            <a:spLocks noGrp="1"/>
          </p:cNvSpPr>
          <p:nvPr>
            <p:ph type="title"/>
          </p:nvPr>
        </p:nvSpPr>
        <p:spPr>
          <a:xfrm>
            <a:off x="26233" y="2667000"/>
            <a:ext cx="9144000" cy="1143000"/>
          </a:xfrm>
        </p:spPr>
        <p:txBody>
          <a:bodyPr/>
          <a:lstStyle/>
          <a:p>
            <a:pPr>
              <a:defRPr/>
            </a:pPr>
            <a:r>
              <a:rPr lang="en-US" sz="4000" b="1" dirty="0">
                <a:solidFill>
                  <a:srgbClr val="FFCC00"/>
                </a:solidFill>
                <a:latin typeface="Times New Roman" charset="0"/>
                <a:ea typeface="Times New Roman" charset="0"/>
                <a:cs typeface="Times New Roman" charset="0"/>
              </a:rPr>
              <a:t/>
            </a:r>
            <a:br>
              <a:rPr lang="en-US" sz="4000" b="1" dirty="0">
                <a:solidFill>
                  <a:srgbClr val="FFCC00"/>
                </a:solidFill>
                <a:latin typeface="Times New Roman" charset="0"/>
                <a:ea typeface="Times New Roman" charset="0"/>
                <a:cs typeface="Times New Roman" charset="0"/>
              </a:rPr>
            </a:br>
            <a:r>
              <a:rPr lang="en-US" sz="4000" b="1" dirty="0">
                <a:solidFill>
                  <a:srgbClr val="FFCC00"/>
                </a:solidFill>
                <a:latin typeface="Times New Roman" charset="0"/>
                <a:ea typeface="Times New Roman" charset="0"/>
                <a:cs typeface="Times New Roman" charset="0"/>
              </a:rPr>
              <a:t>M</a:t>
            </a:r>
            <a:r>
              <a:rPr lang="en-US" sz="4000" b="1" dirty="0" smtClean="0">
                <a:solidFill>
                  <a:srgbClr val="FFCC00"/>
                </a:solidFill>
                <a:latin typeface="Times New Roman" charset="0"/>
                <a:ea typeface="Times New Roman" charset="0"/>
                <a:cs typeface="Times New Roman" charset="0"/>
              </a:rPr>
              <a:t>ost of the Third Wave is Based </a:t>
            </a:r>
            <a:br>
              <a:rPr lang="en-US" sz="4000" b="1" dirty="0" smtClean="0">
                <a:solidFill>
                  <a:srgbClr val="FFCC00"/>
                </a:solidFill>
                <a:latin typeface="Times New Roman" charset="0"/>
                <a:ea typeface="Times New Roman" charset="0"/>
                <a:cs typeface="Times New Roman" charset="0"/>
              </a:rPr>
            </a:br>
            <a:r>
              <a:rPr lang="en-US" sz="4000" b="1" dirty="0" smtClean="0">
                <a:solidFill>
                  <a:srgbClr val="FFCC00"/>
                </a:solidFill>
                <a:latin typeface="Times New Roman" charset="0"/>
                <a:ea typeface="Times New Roman" charset="0"/>
                <a:cs typeface="Times New Roman" charset="0"/>
              </a:rPr>
              <a:t>on Such Models</a:t>
            </a:r>
            <a:br>
              <a:rPr lang="en-US" sz="4000" b="1" dirty="0" smtClean="0">
                <a:solidFill>
                  <a:srgbClr val="FFCC00"/>
                </a:solidFill>
                <a:latin typeface="Times New Roman" charset="0"/>
                <a:ea typeface="Times New Roman" charset="0"/>
                <a:cs typeface="Times New Roman" charset="0"/>
              </a:rPr>
            </a:br>
            <a:r>
              <a:rPr lang="en-US" sz="4000" b="1">
                <a:solidFill>
                  <a:srgbClr val="FFCC00"/>
                </a:solidFill>
                <a:latin typeface="Times New Roman" charset="0"/>
                <a:ea typeface="Times New Roman" charset="0"/>
                <a:cs typeface="Times New Roman" charset="0"/>
              </a:rPr>
              <a:t/>
            </a:r>
            <a:br>
              <a:rPr lang="en-US" sz="4000" b="1">
                <a:solidFill>
                  <a:srgbClr val="FFCC00"/>
                </a:solidFill>
                <a:latin typeface="Times New Roman" charset="0"/>
                <a:ea typeface="Times New Roman" charset="0"/>
                <a:cs typeface="Times New Roman" charset="0"/>
              </a:rPr>
            </a:br>
            <a:endParaRPr lang="en-US" sz="4000" dirty="0">
              <a:solidFill>
                <a:srgbClr val="FFCC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3270581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Text Box 7"/>
          <p:cNvSpPr txBox="1">
            <a:spLocks noChangeArrowheads="1"/>
          </p:cNvSpPr>
          <p:nvPr/>
        </p:nvSpPr>
        <p:spPr bwMode="auto">
          <a:xfrm>
            <a:off x="2471751" y="505361"/>
            <a:ext cx="442274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lr>
                <a:schemeClr val="tx2"/>
              </a:buClr>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lr>
                <a:schemeClr val="tx2"/>
              </a:buClr>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9pPr>
          </a:lstStyle>
          <a:p>
            <a:pPr algn="ctr">
              <a:spcBef>
                <a:spcPct val="0"/>
              </a:spcBef>
              <a:buClrTx/>
              <a:buNone/>
            </a:pPr>
            <a:r>
              <a:rPr lang="en-US" altLang="x-none" sz="4000" dirty="0" smtClean="0">
                <a:solidFill>
                  <a:srgbClr val="FFC000"/>
                </a:solidFill>
                <a:latin typeface="Times New Roman" charset="0"/>
                <a:ea typeface="Times New Roman" charset="0"/>
                <a:cs typeface="Times New Roman" charset="0"/>
              </a:rPr>
              <a:t>Variation </a:t>
            </a:r>
            <a:r>
              <a:rPr lang="en-US" altLang="x-none" sz="4000" dirty="0">
                <a:solidFill>
                  <a:srgbClr val="FFC000"/>
                </a:solidFill>
                <a:latin typeface="Times New Roman" charset="0"/>
                <a:ea typeface="Times New Roman" charset="0"/>
                <a:cs typeface="Times New Roman" charset="0"/>
              </a:rPr>
              <a:t>/ </a:t>
            </a:r>
            <a:r>
              <a:rPr lang="en-US" altLang="x-none" sz="4000" dirty="0" err="1">
                <a:solidFill>
                  <a:srgbClr val="FFC000"/>
                </a:solidFill>
                <a:latin typeface="Times New Roman" charset="0"/>
                <a:ea typeface="Times New Roman" charset="0"/>
                <a:cs typeface="Times New Roman" charset="0"/>
              </a:rPr>
              <a:t>Variación</a:t>
            </a:r>
            <a:endParaRPr lang="en-US" sz="4000" dirty="0">
              <a:solidFill>
                <a:srgbClr val="FFC000"/>
              </a:solidFill>
            </a:endParaRPr>
          </a:p>
          <a:p>
            <a:pPr algn="ctr">
              <a:spcBef>
                <a:spcPct val="0"/>
              </a:spcBef>
              <a:buClrTx/>
              <a:buFontTx/>
              <a:buNone/>
            </a:pPr>
            <a:endParaRPr lang="en-US" altLang="x-none" sz="4000" dirty="0">
              <a:solidFill>
                <a:srgbClr val="FFC000"/>
              </a:solidFill>
              <a:latin typeface="Times New Roman" charset="0"/>
            </a:endParaRPr>
          </a:p>
        </p:txBody>
      </p:sp>
      <p:graphicFrame>
        <p:nvGraphicFramePr>
          <p:cNvPr id="51" name="Table 50"/>
          <p:cNvGraphicFramePr>
            <a:graphicFrameLocks noGrp="1"/>
          </p:cNvGraphicFramePr>
          <p:nvPr>
            <p:extLst>
              <p:ext uri="{D42A27DB-BD31-4B8C-83A1-F6EECF244321}">
                <p14:modId xmlns:p14="http://schemas.microsoft.com/office/powerpoint/2010/main" val="1614381511"/>
              </p:ext>
            </p:extLst>
          </p:nvPr>
        </p:nvGraphicFramePr>
        <p:xfrm>
          <a:off x="758825" y="1600200"/>
          <a:ext cx="7848600" cy="4954590"/>
        </p:xfrm>
        <a:graphic>
          <a:graphicData uri="http://schemas.openxmlformats.org/drawingml/2006/table">
            <a:tbl>
              <a:tblPr/>
              <a:tblGrid>
                <a:gridCol w="1765300">
                  <a:extLst>
                    <a:ext uri="{9D8B030D-6E8A-4147-A177-3AD203B41FA5}">
                      <a16:colId xmlns="" xmlns:a16="http://schemas.microsoft.com/office/drawing/2014/main" val="20000"/>
                    </a:ext>
                  </a:extLst>
                </a:gridCol>
                <a:gridCol w="2649538">
                  <a:extLst>
                    <a:ext uri="{9D8B030D-6E8A-4147-A177-3AD203B41FA5}">
                      <a16:colId xmlns="" xmlns:a16="http://schemas.microsoft.com/office/drawing/2014/main" val="20001"/>
                    </a:ext>
                  </a:extLst>
                </a:gridCol>
                <a:gridCol w="1765300">
                  <a:extLst>
                    <a:ext uri="{9D8B030D-6E8A-4147-A177-3AD203B41FA5}">
                      <a16:colId xmlns="" xmlns:a16="http://schemas.microsoft.com/office/drawing/2014/main" val="20002"/>
                    </a:ext>
                  </a:extLst>
                </a:gridCol>
                <a:gridCol w="1668462">
                  <a:extLst>
                    <a:ext uri="{9D8B030D-6E8A-4147-A177-3AD203B41FA5}">
                      <a16:colId xmlns="" xmlns:a16="http://schemas.microsoft.com/office/drawing/2014/main" val="20003"/>
                    </a:ext>
                  </a:extLst>
                </a:gridCol>
              </a:tblGrid>
              <a:tr h="1131886">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600" b="1" i="0" u="none" strike="noStrike" cap="none" normalizeH="0" baseline="0">
                          <a:ln>
                            <a:noFill/>
                          </a:ln>
                          <a:solidFill>
                            <a:schemeClr val="tx1"/>
                          </a:solidFill>
                          <a:effectLst/>
                          <a:latin typeface="Times New Roman" charset="0"/>
                          <a:ea typeface="ＭＳ Ｐゴシック" charset="-128"/>
                        </a:rPr>
                        <a:t>Methods</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600" b="1" i="0" u="none" strike="noStrike" cap="none" normalizeH="0" baseline="0">
                          <a:ln>
                            <a:noFill/>
                          </a:ln>
                          <a:solidFill>
                            <a:schemeClr val="tx1"/>
                          </a:solidFill>
                          <a:effectLst/>
                          <a:latin typeface="Times New Roman" charset="0"/>
                          <a:ea typeface="ＭＳ Ｐゴシック" charset="-128"/>
                        </a:rPr>
                        <a:t>Treatment Method</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marL="71438">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71438" marR="0" lvl="0" indent="0" algn="ctr" defTabSz="914400" rtl="0" eaLnBrk="1" fontAlgn="base" latinLnBrk="0" hangingPunct="1">
                        <a:lnSpc>
                          <a:spcPct val="100000"/>
                        </a:lnSpc>
                        <a:spcBef>
                          <a:spcPct val="0"/>
                        </a:spcBef>
                        <a:spcAft>
                          <a:spcPct val="0"/>
                        </a:spcAft>
                        <a:buClrTx/>
                        <a:buSzTx/>
                        <a:buFontTx/>
                        <a:buNone/>
                        <a:tabLst/>
                      </a:pPr>
                      <a:r>
                        <a:rPr kumimoji="0" lang="en-US" altLang="x-none" sz="1600" b="1" i="0" u="none" strike="noStrike" cap="none" normalizeH="0" baseline="0" dirty="0">
                          <a:ln>
                            <a:noFill/>
                          </a:ln>
                          <a:solidFill>
                            <a:schemeClr val="tx1"/>
                          </a:solidFill>
                          <a:effectLst/>
                          <a:latin typeface="Times New Roman" charset="0"/>
                          <a:ea typeface="ＭＳ Ｐゴシック" charset="-128"/>
                        </a:rPr>
                        <a:t>Component Analysis</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marL="71438">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71438" marR="0" lvl="0" indent="0" algn="ctr" defTabSz="914400" rtl="0" eaLnBrk="1" fontAlgn="base" latinLnBrk="0" hangingPunct="1">
                        <a:lnSpc>
                          <a:spcPct val="100000"/>
                        </a:lnSpc>
                        <a:spcBef>
                          <a:spcPct val="0"/>
                        </a:spcBef>
                        <a:spcAft>
                          <a:spcPct val="0"/>
                        </a:spcAft>
                        <a:buClrTx/>
                        <a:buSzTx/>
                        <a:buFontTx/>
                        <a:buNone/>
                        <a:tabLst/>
                      </a:pPr>
                      <a:r>
                        <a:rPr kumimoji="0" lang="en-US" altLang="x-none" sz="1600" b="1" i="0" u="none" strike="noStrike" cap="none" normalizeH="0" baseline="0">
                          <a:ln>
                            <a:noFill/>
                          </a:ln>
                          <a:solidFill>
                            <a:schemeClr val="tx1"/>
                          </a:solidFill>
                          <a:effectLst/>
                          <a:latin typeface="Times New Roman" charset="0"/>
                          <a:ea typeface="ＭＳ Ｐゴシック" charset="-128"/>
                        </a:rPr>
                        <a:t>Process</a:t>
                      </a:r>
                    </a:p>
                    <a:p>
                      <a:pPr marL="71438" marR="0" lvl="0" indent="0" algn="ctr" defTabSz="914400" rtl="0" eaLnBrk="1" fontAlgn="base" latinLnBrk="0" hangingPunct="1">
                        <a:lnSpc>
                          <a:spcPct val="100000"/>
                        </a:lnSpc>
                        <a:spcBef>
                          <a:spcPct val="0"/>
                        </a:spcBef>
                        <a:spcAft>
                          <a:spcPct val="0"/>
                        </a:spcAft>
                        <a:buClrTx/>
                        <a:buSzTx/>
                        <a:buFontTx/>
                        <a:buNone/>
                        <a:tabLst/>
                      </a:pPr>
                      <a:r>
                        <a:rPr kumimoji="0" lang="en-US" altLang="x-none" sz="1600" b="1" i="0" u="none" strike="noStrike" cap="none" normalizeH="0" baseline="0">
                          <a:ln>
                            <a:noFill/>
                          </a:ln>
                          <a:solidFill>
                            <a:schemeClr val="tx1"/>
                          </a:solidFill>
                          <a:effectLst/>
                          <a:latin typeface="Times New Roman" charset="0"/>
                          <a:ea typeface="ＭＳ Ｐゴシック" charset="-128"/>
                        </a:rPr>
                        <a:t>Evidence</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0"/>
                  </a:ext>
                </a:extLst>
              </a:tr>
              <a:tr h="471488">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463416"/>
                          </a:solidFill>
                          <a:effectLst/>
                          <a:latin typeface="Times New Roman" charset="0"/>
                          <a:ea typeface="ＭＳ Ｐゴシック" charset="-128"/>
                        </a:rPr>
                        <a:t>MBCT</a:t>
                      </a:r>
                      <a:endParaRPr kumimoji="0" lang="en-US" altLang="x-none" sz="1400" b="0" i="0" u="none" strike="noStrike" cap="none" normalizeH="0" baseline="0">
                        <a:ln>
                          <a:noFill/>
                        </a:ln>
                        <a:solidFill>
                          <a:srgbClr val="463416"/>
                        </a:solidFill>
                        <a:effectLst/>
                        <a:latin typeface="Times New Roman" charset="0"/>
                        <a:ea typeface="ＭＳ Ｐゴシック" charset="-128"/>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463416"/>
                          </a:solidFill>
                          <a:effectLst/>
                          <a:latin typeface="Times New Roman" charset="0"/>
                          <a:ea typeface="ＭＳ Ｐゴシック" charset="-128"/>
                        </a:rPr>
                        <a:t>Open, accepting focus</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600" b="0" i="0" u="none" strike="noStrike" cap="none" normalizeH="0" baseline="0">
                          <a:ln>
                            <a:noFill/>
                          </a:ln>
                          <a:solidFill>
                            <a:srgbClr val="463416"/>
                          </a:solidFill>
                          <a:effectLst/>
                          <a:latin typeface="Times New Roman" charset="0"/>
                          <a:ea typeface="ＭＳ Ｐゴシック" charset="-128"/>
                        </a:rPr>
                        <a:t>--</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600" b="0" i="0" u="none" strike="noStrike" cap="none" normalizeH="0" baseline="0">
                          <a:ln>
                            <a:noFill/>
                          </a:ln>
                          <a:solidFill>
                            <a:srgbClr val="463416"/>
                          </a:solidFill>
                          <a:effectLst/>
                          <a:latin typeface="Times New Roman" charset="0"/>
                          <a:ea typeface="ＭＳ Ｐゴシック" charset="-128"/>
                          <a:sym typeface="Wingdings" charset="2"/>
                        </a:rPr>
                        <a:t></a:t>
                      </a:r>
                      <a:endParaRPr kumimoji="0" lang="en-US" altLang="x-none" sz="1600" b="0" i="0" u="none" strike="noStrike" cap="none" normalizeH="0" baseline="0">
                        <a:ln>
                          <a:noFill/>
                        </a:ln>
                        <a:solidFill>
                          <a:srgbClr val="463416"/>
                        </a:solidFill>
                        <a:effectLst/>
                        <a:latin typeface="Times New Roman" charset="0"/>
                        <a:ea typeface="ＭＳ Ｐゴシック" charset="-128"/>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extLst>
                  <a:ext uri="{0D108BD9-81ED-4DB2-BD59-A6C34878D82A}">
                    <a16:rowId xmlns="" xmlns:a16="http://schemas.microsoft.com/office/drawing/2014/main" val="10001"/>
                  </a:ext>
                </a:extLst>
              </a:tr>
              <a:tr h="458788">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463416"/>
                          </a:solidFill>
                          <a:effectLst/>
                          <a:latin typeface="Times New Roman" charset="0"/>
                          <a:ea typeface="ＭＳ Ｐゴシック" charset="-128"/>
                        </a:rPr>
                        <a:t>MCT</a:t>
                      </a:r>
                      <a:endParaRPr kumimoji="0" lang="en-US" altLang="x-none" sz="1400" b="0" i="0" u="none" strike="noStrike" cap="none" normalizeH="0" baseline="0">
                        <a:ln>
                          <a:noFill/>
                        </a:ln>
                        <a:solidFill>
                          <a:srgbClr val="463416"/>
                        </a:solidFill>
                        <a:effectLst/>
                        <a:latin typeface="Times New Roman" charset="0"/>
                        <a:ea typeface="ＭＳ Ｐゴシック" charset="-128"/>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463416"/>
                          </a:solidFill>
                          <a:effectLst/>
                          <a:latin typeface="Times New Roman" charset="0"/>
                          <a:ea typeface="ＭＳ Ｐゴシック" charset="-128"/>
                        </a:rPr>
                        <a:t>Detached mindfulness</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600" b="0" i="0" u="none" strike="noStrike" cap="none" normalizeH="0" baseline="0">
                          <a:ln>
                            <a:noFill/>
                          </a:ln>
                          <a:solidFill>
                            <a:srgbClr val="463416"/>
                          </a:solidFill>
                          <a:effectLst/>
                          <a:latin typeface="Times New Roman" charset="0"/>
                          <a:ea typeface="ＭＳ Ｐゴシック" charset="-128"/>
                        </a:rPr>
                        <a:t>--</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600" b="0" i="0" u="none" strike="noStrike" cap="none" normalizeH="0" baseline="0">
                          <a:ln>
                            <a:noFill/>
                          </a:ln>
                          <a:solidFill>
                            <a:srgbClr val="463416"/>
                          </a:solidFill>
                          <a:effectLst/>
                          <a:latin typeface="Times New Roman" charset="0"/>
                          <a:ea typeface="ＭＳ Ｐゴシック" charset="-128"/>
                        </a:rPr>
                        <a:t>--</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extLst>
                  <a:ext uri="{0D108BD9-81ED-4DB2-BD59-A6C34878D82A}">
                    <a16:rowId xmlns="" xmlns:a16="http://schemas.microsoft.com/office/drawing/2014/main" val="10002"/>
                  </a:ext>
                </a:extLst>
              </a:tr>
              <a:tr h="458788">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463416"/>
                          </a:solidFill>
                          <a:effectLst/>
                          <a:latin typeface="Times New Roman" charset="0"/>
                          <a:ea typeface="ＭＳ Ｐゴシック" charset="-128"/>
                        </a:rPr>
                        <a:t>MI</a:t>
                      </a:r>
                      <a:endParaRPr kumimoji="0" lang="en-US" altLang="x-none" sz="1400" b="0" i="0" u="none" strike="noStrike" cap="none" normalizeH="0" baseline="0">
                        <a:ln>
                          <a:noFill/>
                        </a:ln>
                        <a:solidFill>
                          <a:srgbClr val="463416"/>
                        </a:solidFill>
                        <a:effectLst/>
                        <a:latin typeface="Times New Roman" charset="0"/>
                        <a:ea typeface="ＭＳ Ｐゴシック" charset="-128"/>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463416"/>
                          </a:solidFill>
                          <a:effectLst/>
                          <a:latin typeface="Times New Roman" charset="0"/>
                          <a:ea typeface="ＭＳ Ｐゴシック" charset="-128"/>
                        </a:rPr>
                        <a:t>Open questions</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600" b="0" i="0" u="none" strike="noStrike" cap="none" normalizeH="0" baseline="0">
                          <a:ln>
                            <a:noFill/>
                          </a:ln>
                          <a:solidFill>
                            <a:srgbClr val="463416"/>
                          </a:solidFill>
                          <a:effectLst/>
                          <a:latin typeface="Times New Roman" charset="0"/>
                          <a:ea typeface="ＭＳ Ｐゴシック" charset="-128"/>
                        </a:rPr>
                        <a:t>--</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600" b="0" i="0" u="none" strike="noStrike" cap="none" normalizeH="0" baseline="0">
                          <a:ln>
                            <a:noFill/>
                          </a:ln>
                          <a:solidFill>
                            <a:srgbClr val="463416"/>
                          </a:solidFill>
                          <a:effectLst/>
                          <a:latin typeface="Times New Roman" charset="0"/>
                          <a:ea typeface="ＭＳ Ｐゴシック" charset="-128"/>
                          <a:sym typeface="Wingdings" charset="2"/>
                        </a:rPr>
                        <a:t></a:t>
                      </a:r>
                      <a:endParaRPr kumimoji="0" lang="en-US" altLang="x-none" sz="1600" b="0" i="0" u="none" strike="noStrike" cap="none" normalizeH="0" baseline="0">
                        <a:ln>
                          <a:noFill/>
                        </a:ln>
                        <a:solidFill>
                          <a:srgbClr val="463416"/>
                        </a:solidFill>
                        <a:effectLst/>
                        <a:latin typeface="Times New Roman" charset="0"/>
                        <a:ea typeface="ＭＳ Ｐゴシック" charset="-128"/>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extLst>
                  <a:ext uri="{0D108BD9-81ED-4DB2-BD59-A6C34878D82A}">
                    <a16:rowId xmlns="" xmlns:a16="http://schemas.microsoft.com/office/drawing/2014/main" val="10003"/>
                  </a:ext>
                </a:extLst>
              </a:tr>
              <a:tr h="458788">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463416"/>
                          </a:solidFill>
                          <a:effectLst/>
                          <a:latin typeface="Times New Roman" charset="0"/>
                          <a:ea typeface="ＭＳ Ｐゴシック" charset="-128"/>
                        </a:rPr>
                        <a:t>BA</a:t>
                      </a:r>
                      <a:endParaRPr kumimoji="0" lang="en-US" altLang="x-none" sz="1400" b="0" i="0" u="none" strike="noStrike" cap="none" normalizeH="0" baseline="0">
                        <a:ln>
                          <a:noFill/>
                        </a:ln>
                        <a:solidFill>
                          <a:srgbClr val="463416"/>
                        </a:solidFill>
                        <a:effectLst/>
                        <a:latin typeface="Times New Roman" charset="0"/>
                        <a:ea typeface="ＭＳ Ｐゴシック" charset="-128"/>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463416"/>
                          </a:solidFill>
                          <a:effectLst/>
                          <a:latin typeface="Times New Roman" charset="0"/>
                          <a:ea typeface="ＭＳ Ｐゴシック" charset="-128"/>
                        </a:rPr>
                        <a:t>Undermining avoidance</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600" b="0" i="0" u="none" strike="noStrike" cap="none" normalizeH="0" baseline="0">
                          <a:ln>
                            <a:noFill/>
                          </a:ln>
                          <a:solidFill>
                            <a:srgbClr val="463416"/>
                          </a:solidFill>
                          <a:effectLst/>
                          <a:latin typeface="Times New Roman" charset="0"/>
                          <a:ea typeface="ＭＳ Ｐゴシック" charset="-128"/>
                        </a:rPr>
                        <a:t>--</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600" b="0" i="0" u="none" strike="noStrike" cap="none" normalizeH="0" baseline="0">
                          <a:ln>
                            <a:noFill/>
                          </a:ln>
                          <a:solidFill>
                            <a:srgbClr val="463416"/>
                          </a:solidFill>
                          <a:effectLst/>
                          <a:latin typeface="Times New Roman" charset="0"/>
                          <a:ea typeface="ＭＳ Ｐゴシック" charset="-128"/>
                        </a:rPr>
                        <a:t>--</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extLst>
                  <a:ext uri="{0D108BD9-81ED-4DB2-BD59-A6C34878D82A}">
                    <a16:rowId xmlns="" xmlns:a16="http://schemas.microsoft.com/office/drawing/2014/main" val="10004"/>
                  </a:ext>
                </a:extLst>
              </a:tr>
              <a:tr h="458788">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463416"/>
                          </a:solidFill>
                          <a:effectLst/>
                          <a:latin typeface="Times New Roman" charset="0"/>
                          <a:ea typeface="ＭＳ Ｐゴシック" charset="-128"/>
                        </a:rPr>
                        <a:t>IBCT</a:t>
                      </a:r>
                      <a:endParaRPr kumimoji="0" lang="en-US" altLang="x-none" sz="1400" b="0" i="0" u="none" strike="noStrike" cap="none" normalizeH="0" baseline="0">
                        <a:ln>
                          <a:noFill/>
                        </a:ln>
                        <a:solidFill>
                          <a:srgbClr val="463416"/>
                        </a:solidFill>
                        <a:effectLst/>
                        <a:latin typeface="Times New Roman" charset="0"/>
                        <a:ea typeface="ＭＳ Ｐゴシック" charset="-128"/>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463416"/>
                          </a:solidFill>
                          <a:effectLst/>
                          <a:latin typeface="Times New Roman" charset="0"/>
                          <a:ea typeface="ＭＳ Ｐゴシック" charset="-128"/>
                        </a:rPr>
                        <a:t>Acceptance methods</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600" b="0" i="0" u="none" strike="noStrike" cap="none" normalizeH="0" baseline="0">
                          <a:ln>
                            <a:noFill/>
                          </a:ln>
                          <a:solidFill>
                            <a:srgbClr val="463416"/>
                          </a:solidFill>
                          <a:effectLst/>
                          <a:latin typeface="Times New Roman" charset="0"/>
                          <a:ea typeface="ＭＳ Ｐゴシック" charset="-128"/>
                        </a:rPr>
                        <a:t>--</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600" b="0" i="0" u="none" strike="noStrike" cap="none" normalizeH="0" baseline="0">
                          <a:ln>
                            <a:noFill/>
                          </a:ln>
                          <a:solidFill>
                            <a:srgbClr val="463416"/>
                          </a:solidFill>
                          <a:effectLst/>
                          <a:latin typeface="Times New Roman" charset="0"/>
                          <a:ea typeface="ＭＳ Ｐゴシック" charset="-128"/>
                          <a:sym typeface="Wingdings" charset="2"/>
                        </a:rPr>
                        <a:t></a:t>
                      </a:r>
                      <a:endParaRPr kumimoji="0" lang="en-US" altLang="x-none" sz="1600" b="0" i="0" u="none" strike="noStrike" cap="none" normalizeH="0" baseline="0">
                        <a:ln>
                          <a:noFill/>
                        </a:ln>
                        <a:solidFill>
                          <a:srgbClr val="463416"/>
                        </a:solidFill>
                        <a:effectLst/>
                        <a:latin typeface="Times New Roman" charset="0"/>
                        <a:ea typeface="ＭＳ Ｐゴシック" charset="-128"/>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extLst>
                  <a:ext uri="{0D108BD9-81ED-4DB2-BD59-A6C34878D82A}">
                    <a16:rowId xmlns="" xmlns:a16="http://schemas.microsoft.com/office/drawing/2014/main" val="10005"/>
                  </a:ext>
                </a:extLst>
              </a:tr>
              <a:tr h="528638">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463416"/>
                          </a:solidFill>
                          <a:effectLst/>
                          <a:latin typeface="Times New Roman" charset="0"/>
                          <a:ea typeface="ＭＳ Ｐゴシック" charset="-128"/>
                        </a:rPr>
                        <a:t>FAP</a:t>
                      </a:r>
                      <a:endParaRPr kumimoji="0" lang="en-US" altLang="x-none" sz="1400" b="0" i="0" u="none" strike="noStrike" cap="none" normalizeH="0" baseline="0">
                        <a:ln>
                          <a:noFill/>
                        </a:ln>
                        <a:solidFill>
                          <a:srgbClr val="463416"/>
                        </a:solidFill>
                        <a:effectLst/>
                        <a:latin typeface="Times New Roman" charset="0"/>
                        <a:ea typeface="ＭＳ Ｐゴシック" charset="-128"/>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463416"/>
                          </a:solidFill>
                          <a:effectLst/>
                          <a:latin typeface="Times New Roman" charset="0"/>
                          <a:ea typeface="ＭＳ Ｐゴシック" charset="-128"/>
                        </a:rPr>
                        <a:t>Acceptance modeled in the relationship</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600" b="0" i="0" u="none" strike="noStrike" cap="none" normalizeH="0" baseline="0">
                          <a:ln>
                            <a:noFill/>
                          </a:ln>
                          <a:solidFill>
                            <a:srgbClr val="463416"/>
                          </a:solidFill>
                          <a:effectLst/>
                          <a:latin typeface="Times New Roman" charset="0"/>
                          <a:ea typeface="ＭＳ Ｐゴシック" charset="-128"/>
                        </a:rPr>
                        <a:t>--</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600" b="0" i="0" u="none" strike="noStrike" cap="none" normalizeH="0" baseline="0">
                          <a:ln>
                            <a:noFill/>
                          </a:ln>
                          <a:solidFill>
                            <a:srgbClr val="463416"/>
                          </a:solidFill>
                          <a:effectLst/>
                          <a:latin typeface="Times New Roman" charset="0"/>
                          <a:ea typeface="ＭＳ Ｐゴシック" charset="-128"/>
                          <a:sym typeface="Wingdings" charset="2"/>
                        </a:rPr>
                        <a:t></a:t>
                      </a:r>
                      <a:endParaRPr kumimoji="0" lang="en-US" altLang="x-none" sz="1600" b="0" i="0" u="none" strike="noStrike" cap="none" normalizeH="0" baseline="0">
                        <a:ln>
                          <a:noFill/>
                        </a:ln>
                        <a:solidFill>
                          <a:srgbClr val="463416"/>
                        </a:solidFill>
                        <a:effectLst/>
                        <a:latin typeface="Times New Roman" charset="0"/>
                        <a:ea typeface="ＭＳ Ｐゴシック" charset="-128"/>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extLst>
                  <a:ext uri="{0D108BD9-81ED-4DB2-BD59-A6C34878D82A}">
                    <a16:rowId xmlns="" xmlns:a16="http://schemas.microsoft.com/office/drawing/2014/main" val="10006"/>
                  </a:ext>
                </a:extLst>
              </a:tr>
              <a:tr h="458788">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463416"/>
                          </a:solidFill>
                          <a:effectLst/>
                          <a:latin typeface="Times New Roman" charset="0"/>
                          <a:ea typeface="ＭＳ Ｐゴシック" charset="-128"/>
                        </a:rPr>
                        <a:t>DBT</a:t>
                      </a:r>
                      <a:endParaRPr kumimoji="0" lang="en-US" altLang="x-none" sz="1400" b="0" i="0" u="none" strike="noStrike" cap="none" normalizeH="0" baseline="0">
                        <a:ln>
                          <a:noFill/>
                        </a:ln>
                        <a:solidFill>
                          <a:srgbClr val="463416"/>
                        </a:solidFill>
                        <a:effectLst/>
                        <a:latin typeface="Times New Roman" charset="0"/>
                        <a:ea typeface="ＭＳ Ｐゴシック" charset="-128"/>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463416"/>
                          </a:solidFill>
                          <a:effectLst/>
                          <a:latin typeface="Times New Roman" charset="0"/>
                          <a:ea typeface="ＭＳ Ｐゴシック" charset="-128"/>
                        </a:rPr>
                        <a:t>Radical acceptance</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600" b="0" i="0" u="none" strike="noStrike" cap="none" normalizeH="0" baseline="0">
                          <a:ln>
                            <a:noFill/>
                          </a:ln>
                          <a:solidFill>
                            <a:srgbClr val="463416"/>
                          </a:solidFill>
                          <a:effectLst/>
                          <a:latin typeface="Times New Roman" charset="0"/>
                          <a:ea typeface="ＭＳ Ｐゴシック" charset="-128"/>
                        </a:rPr>
                        <a:t>--</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600" b="0" i="0" u="none" strike="noStrike" cap="none" normalizeH="0" baseline="0">
                          <a:ln>
                            <a:noFill/>
                          </a:ln>
                          <a:solidFill>
                            <a:srgbClr val="463416"/>
                          </a:solidFill>
                          <a:effectLst/>
                          <a:latin typeface="Times New Roman" charset="0"/>
                          <a:ea typeface="ＭＳ Ｐゴシック" charset="-128"/>
                          <a:sym typeface="Wingdings" charset="2"/>
                        </a:rPr>
                        <a:t></a:t>
                      </a:r>
                      <a:endParaRPr kumimoji="0" lang="en-US" altLang="x-none" sz="1600" b="0" i="0" u="none" strike="noStrike" cap="none" normalizeH="0" baseline="0">
                        <a:ln>
                          <a:noFill/>
                        </a:ln>
                        <a:solidFill>
                          <a:srgbClr val="463416"/>
                        </a:solidFill>
                        <a:effectLst/>
                        <a:latin typeface="Times New Roman" charset="0"/>
                        <a:ea typeface="ＭＳ Ｐゴシック" charset="-128"/>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extLst>
                  <a:ext uri="{0D108BD9-81ED-4DB2-BD59-A6C34878D82A}">
                    <a16:rowId xmlns="" xmlns:a16="http://schemas.microsoft.com/office/drawing/2014/main" val="10007"/>
                  </a:ext>
                </a:extLst>
              </a:tr>
              <a:tr h="528638">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463416"/>
                          </a:solidFill>
                          <a:effectLst/>
                          <a:latin typeface="Times New Roman" charset="0"/>
                          <a:ea typeface="ＭＳ Ｐゴシック" charset="-128"/>
                        </a:rPr>
                        <a:t>ACT</a:t>
                      </a:r>
                      <a:endParaRPr kumimoji="0" lang="en-US" altLang="x-none" sz="1400" b="0" i="0" u="none" strike="noStrike" cap="none" normalizeH="0" baseline="0">
                        <a:ln>
                          <a:noFill/>
                        </a:ln>
                        <a:solidFill>
                          <a:srgbClr val="463416"/>
                        </a:solidFill>
                        <a:effectLst/>
                        <a:latin typeface="Times New Roman" charset="0"/>
                        <a:ea typeface="ＭＳ Ｐゴシック" charset="-128"/>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463416"/>
                          </a:solidFill>
                          <a:effectLst/>
                          <a:latin typeface="Times New Roman" charset="0"/>
                          <a:ea typeface="ＭＳ Ｐゴシック" charset="-128"/>
                        </a:rPr>
                        <a:t>Acceptance and defusion exercises</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600" b="0" i="0" u="none" strike="noStrike" cap="none" normalizeH="0" baseline="0" dirty="0">
                          <a:ln>
                            <a:noFill/>
                          </a:ln>
                          <a:solidFill>
                            <a:srgbClr val="463416"/>
                          </a:solidFill>
                          <a:effectLst/>
                          <a:latin typeface="Times New Roman" charset="0"/>
                          <a:ea typeface="ＭＳ Ｐゴシック" charset="-128"/>
                          <a:sym typeface="Wingdings" charset="2"/>
                        </a:rPr>
                        <a:t></a:t>
                      </a:r>
                      <a:endParaRPr kumimoji="0" lang="en-US" altLang="x-none" sz="1600" b="0" i="0" u="none" strike="noStrike" cap="none" normalizeH="0" baseline="0" dirty="0">
                        <a:ln>
                          <a:noFill/>
                        </a:ln>
                        <a:solidFill>
                          <a:srgbClr val="463416"/>
                        </a:solidFill>
                        <a:effectLst/>
                        <a:latin typeface="Times New Roman" charset="0"/>
                        <a:ea typeface="ＭＳ Ｐゴシック" charset="-128"/>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600" b="0" i="0" u="none" strike="noStrike" cap="none" normalizeH="0" baseline="0" dirty="0">
                          <a:ln>
                            <a:noFill/>
                          </a:ln>
                          <a:solidFill>
                            <a:srgbClr val="463416"/>
                          </a:solidFill>
                          <a:effectLst/>
                          <a:latin typeface="Times New Roman" charset="0"/>
                          <a:ea typeface="ＭＳ Ｐゴシック" charset="-128"/>
                          <a:sym typeface="Wingdings" charset="2"/>
                        </a:rPr>
                        <a:t></a:t>
                      </a:r>
                      <a:endParaRPr kumimoji="0" lang="en-US" altLang="x-none" sz="1600" b="0" i="0" u="none" strike="noStrike" cap="none" normalizeH="0" baseline="0" dirty="0">
                        <a:ln>
                          <a:noFill/>
                        </a:ln>
                        <a:solidFill>
                          <a:srgbClr val="463416"/>
                        </a:solidFill>
                        <a:effectLst/>
                        <a:latin typeface="Times New Roman" charset="0"/>
                        <a:ea typeface="ＭＳ Ｐゴシック" charset="-128"/>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144967384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Text Box 7"/>
          <p:cNvSpPr txBox="1">
            <a:spLocks noChangeArrowheads="1"/>
          </p:cNvSpPr>
          <p:nvPr/>
        </p:nvSpPr>
        <p:spPr bwMode="auto">
          <a:xfrm>
            <a:off x="457200" y="304800"/>
            <a:ext cx="8305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lr>
                <a:schemeClr val="tx2"/>
              </a:buClr>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lr>
                <a:schemeClr val="tx2"/>
              </a:buClr>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9pPr>
          </a:lstStyle>
          <a:p>
            <a:pPr algn="ctr">
              <a:spcBef>
                <a:spcPct val="0"/>
              </a:spcBef>
              <a:buClrTx/>
              <a:buFontTx/>
              <a:buNone/>
            </a:pPr>
            <a:r>
              <a:rPr lang="en-US" altLang="x-none" sz="4000" dirty="0">
                <a:solidFill>
                  <a:srgbClr val="FFCC00"/>
                </a:solidFill>
                <a:latin typeface="Times New Roman" charset="0"/>
                <a:ea typeface="Times New Roman" charset="0"/>
                <a:cs typeface="Times New Roman" charset="0"/>
              </a:rPr>
              <a:t>Context / </a:t>
            </a:r>
            <a:r>
              <a:rPr lang="en-US" altLang="x-none" sz="4000" dirty="0" err="1">
                <a:solidFill>
                  <a:srgbClr val="FFCC00"/>
                </a:solidFill>
                <a:latin typeface="Times New Roman" charset="0"/>
                <a:ea typeface="Times New Roman" charset="0"/>
                <a:cs typeface="Times New Roman" charset="0"/>
              </a:rPr>
              <a:t>Contexto</a:t>
            </a:r>
            <a:endParaRPr lang="en-US" altLang="x-none" sz="4000" dirty="0">
              <a:solidFill>
                <a:srgbClr val="FFFF00"/>
              </a:solidFill>
              <a:latin typeface="Times New Roman" charset="0"/>
            </a:endParaRPr>
          </a:p>
        </p:txBody>
      </p:sp>
      <p:graphicFrame>
        <p:nvGraphicFramePr>
          <p:cNvPr id="51" name="Table 50"/>
          <p:cNvGraphicFramePr>
            <a:graphicFrameLocks noGrp="1"/>
          </p:cNvGraphicFramePr>
          <p:nvPr/>
        </p:nvGraphicFramePr>
        <p:xfrm>
          <a:off x="609600" y="1371600"/>
          <a:ext cx="8229600" cy="4953000"/>
        </p:xfrm>
        <a:graphic>
          <a:graphicData uri="http://schemas.openxmlformats.org/drawingml/2006/table">
            <a:tbl>
              <a:tblPr/>
              <a:tblGrid>
                <a:gridCol w="1703388">
                  <a:extLst>
                    <a:ext uri="{9D8B030D-6E8A-4147-A177-3AD203B41FA5}">
                      <a16:colId xmlns="" xmlns:a16="http://schemas.microsoft.com/office/drawing/2014/main" val="20000"/>
                    </a:ext>
                  </a:extLst>
                </a:gridCol>
                <a:gridCol w="2552700">
                  <a:extLst>
                    <a:ext uri="{9D8B030D-6E8A-4147-A177-3AD203B41FA5}">
                      <a16:colId xmlns="" xmlns:a16="http://schemas.microsoft.com/office/drawing/2014/main" val="20001"/>
                    </a:ext>
                  </a:extLst>
                </a:gridCol>
                <a:gridCol w="1916112">
                  <a:extLst>
                    <a:ext uri="{9D8B030D-6E8A-4147-A177-3AD203B41FA5}">
                      <a16:colId xmlns="" xmlns:a16="http://schemas.microsoft.com/office/drawing/2014/main" val="20002"/>
                    </a:ext>
                  </a:extLst>
                </a:gridCol>
                <a:gridCol w="2057400">
                  <a:extLst>
                    <a:ext uri="{9D8B030D-6E8A-4147-A177-3AD203B41FA5}">
                      <a16:colId xmlns="" xmlns:a16="http://schemas.microsoft.com/office/drawing/2014/main" val="20003"/>
                    </a:ext>
                  </a:extLst>
                </a:gridCol>
              </a:tblGrid>
              <a:tr h="1089025">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600" b="1" i="0" u="none" strike="noStrike" cap="none" normalizeH="0" baseline="0">
                          <a:ln>
                            <a:noFill/>
                          </a:ln>
                          <a:solidFill>
                            <a:schemeClr val="tx1"/>
                          </a:solidFill>
                          <a:effectLst/>
                          <a:latin typeface="Times New Roman" charset="0"/>
                          <a:ea typeface="ＭＳ Ｐゴシック" charset="-128"/>
                        </a:rPr>
                        <a:t>Methods</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600" b="1" i="0" u="none" strike="noStrike" cap="none" normalizeH="0" baseline="0">
                          <a:ln>
                            <a:noFill/>
                          </a:ln>
                          <a:solidFill>
                            <a:schemeClr val="tx1"/>
                          </a:solidFill>
                          <a:effectLst/>
                          <a:latin typeface="Times New Roman" charset="0"/>
                          <a:ea typeface="ＭＳ Ｐゴシック" charset="-128"/>
                        </a:rPr>
                        <a:t>Treatment Example</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marL="71438">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71438" marR="0" lvl="0" indent="0" algn="ctr" defTabSz="914400" rtl="0" eaLnBrk="1" fontAlgn="base" latinLnBrk="0" hangingPunct="1">
                        <a:lnSpc>
                          <a:spcPct val="100000"/>
                        </a:lnSpc>
                        <a:spcBef>
                          <a:spcPct val="0"/>
                        </a:spcBef>
                        <a:spcAft>
                          <a:spcPct val="0"/>
                        </a:spcAft>
                        <a:buClrTx/>
                        <a:buSzTx/>
                        <a:buFontTx/>
                        <a:buNone/>
                        <a:tabLst/>
                      </a:pPr>
                      <a:r>
                        <a:rPr kumimoji="0" lang="en-US" altLang="x-none" sz="1600" b="1" i="0" u="none" strike="noStrike" cap="none" normalizeH="0" baseline="0">
                          <a:ln>
                            <a:noFill/>
                          </a:ln>
                          <a:solidFill>
                            <a:schemeClr val="tx1"/>
                          </a:solidFill>
                          <a:effectLst/>
                          <a:latin typeface="Times New Roman" charset="0"/>
                          <a:ea typeface="ＭＳ Ｐゴシック" charset="-128"/>
                        </a:rPr>
                        <a:t>Component Analysis</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marL="71438">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71438" marR="0" lvl="0" indent="0" algn="ctr" defTabSz="914400" rtl="0" eaLnBrk="1" fontAlgn="base" latinLnBrk="0" hangingPunct="1">
                        <a:lnSpc>
                          <a:spcPct val="100000"/>
                        </a:lnSpc>
                        <a:spcBef>
                          <a:spcPct val="0"/>
                        </a:spcBef>
                        <a:spcAft>
                          <a:spcPct val="0"/>
                        </a:spcAft>
                        <a:buClrTx/>
                        <a:buSzTx/>
                        <a:buFontTx/>
                        <a:buNone/>
                        <a:tabLst/>
                      </a:pPr>
                      <a:r>
                        <a:rPr kumimoji="0" lang="en-US" altLang="x-none" sz="1600" b="1" i="0" u="none" strike="noStrike" cap="none" normalizeH="0" baseline="0">
                          <a:ln>
                            <a:noFill/>
                          </a:ln>
                          <a:solidFill>
                            <a:schemeClr val="tx1"/>
                          </a:solidFill>
                          <a:effectLst/>
                          <a:latin typeface="Times New Roman" charset="0"/>
                          <a:ea typeface="ＭＳ Ｐゴシック" charset="-128"/>
                        </a:rPr>
                        <a:t>Process</a:t>
                      </a:r>
                    </a:p>
                    <a:p>
                      <a:pPr marL="71438" marR="0" lvl="0" indent="0" algn="ctr" defTabSz="914400" rtl="0" eaLnBrk="1" fontAlgn="base" latinLnBrk="0" hangingPunct="1">
                        <a:lnSpc>
                          <a:spcPct val="100000"/>
                        </a:lnSpc>
                        <a:spcBef>
                          <a:spcPct val="0"/>
                        </a:spcBef>
                        <a:spcAft>
                          <a:spcPct val="0"/>
                        </a:spcAft>
                        <a:buClrTx/>
                        <a:buSzTx/>
                        <a:buFontTx/>
                        <a:buNone/>
                        <a:tabLst/>
                      </a:pPr>
                      <a:r>
                        <a:rPr kumimoji="0" lang="en-US" altLang="x-none" sz="1600" b="1" i="0" u="none" strike="noStrike" cap="none" normalizeH="0" baseline="0">
                          <a:ln>
                            <a:noFill/>
                          </a:ln>
                          <a:solidFill>
                            <a:schemeClr val="tx1"/>
                          </a:solidFill>
                          <a:effectLst/>
                          <a:latin typeface="Times New Roman" charset="0"/>
                          <a:ea typeface="ＭＳ Ｐゴシック" charset="-128"/>
                        </a:rPr>
                        <a:t>Evidence</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0"/>
                  </a:ext>
                </a:extLst>
              </a:tr>
              <a:tr h="508000">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463416"/>
                          </a:solidFill>
                          <a:effectLst/>
                          <a:latin typeface="Times New Roman" charset="0"/>
                          <a:ea typeface="ＭＳ Ｐゴシック" charset="-128"/>
                        </a:rPr>
                        <a:t>MBCT</a:t>
                      </a:r>
                      <a:endParaRPr kumimoji="0" lang="en-US" altLang="x-none" sz="1400" b="0" i="0" u="none" strike="noStrike" cap="none" normalizeH="0" baseline="0">
                        <a:ln>
                          <a:noFill/>
                        </a:ln>
                        <a:solidFill>
                          <a:srgbClr val="463416"/>
                        </a:solidFill>
                        <a:effectLst/>
                        <a:latin typeface="Times New Roman" charset="0"/>
                        <a:ea typeface="ＭＳ Ｐゴシック" charset="-128"/>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463416"/>
                          </a:solidFill>
                          <a:effectLst/>
                          <a:latin typeface="Times New Roman" charset="0"/>
                          <a:ea typeface="ＭＳ Ｐゴシック" charset="-128"/>
                        </a:rPr>
                        <a:t>Attentional training by following the breath</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600" b="0" i="0" u="none" strike="noStrike" cap="none" normalizeH="0" baseline="0">
                          <a:ln>
                            <a:noFill/>
                          </a:ln>
                          <a:solidFill>
                            <a:srgbClr val="463416"/>
                          </a:solidFill>
                          <a:effectLst/>
                          <a:latin typeface="Times New Roman" charset="0"/>
                          <a:ea typeface="ＭＳ Ｐゴシック" charset="-128"/>
                        </a:rPr>
                        <a:t>--</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600" b="0" i="0" u="none" strike="noStrike" cap="none" normalizeH="0" baseline="0">
                          <a:ln>
                            <a:noFill/>
                          </a:ln>
                          <a:solidFill>
                            <a:srgbClr val="463416"/>
                          </a:solidFill>
                          <a:effectLst/>
                          <a:latin typeface="Times New Roman" charset="0"/>
                          <a:ea typeface="ＭＳ Ｐゴシック" charset="-128"/>
                          <a:sym typeface="Wingdings" charset="2"/>
                        </a:rPr>
                        <a:t></a:t>
                      </a:r>
                      <a:endParaRPr kumimoji="0" lang="en-US" altLang="x-none" sz="1600" b="0" i="0" u="none" strike="noStrike" cap="none" normalizeH="0" baseline="0">
                        <a:ln>
                          <a:noFill/>
                        </a:ln>
                        <a:solidFill>
                          <a:srgbClr val="463416"/>
                        </a:solidFill>
                        <a:effectLst/>
                        <a:latin typeface="Times New Roman" charset="0"/>
                        <a:ea typeface="ＭＳ Ｐゴシック" charset="-128"/>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extLst>
                  <a:ext uri="{0D108BD9-81ED-4DB2-BD59-A6C34878D82A}">
                    <a16:rowId xmlns="" xmlns:a16="http://schemas.microsoft.com/office/drawing/2014/main" val="10001"/>
                  </a:ext>
                </a:extLst>
              </a:tr>
              <a:tr h="508000">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463416"/>
                          </a:solidFill>
                          <a:effectLst/>
                          <a:latin typeface="Times New Roman" charset="0"/>
                          <a:ea typeface="ＭＳ Ｐゴシック" charset="-128"/>
                        </a:rPr>
                        <a:t>MCT</a:t>
                      </a:r>
                      <a:endParaRPr kumimoji="0" lang="en-US" altLang="x-none" sz="1400" b="0" i="0" u="none" strike="noStrike" cap="none" normalizeH="0" baseline="0">
                        <a:ln>
                          <a:noFill/>
                        </a:ln>
                        <a:solidFill>
                          <a:srgbClr val="463416"/>
                        </a:solidFill>
                        <a:effectLst/>
                        <a:latin typeface="Times New Roman" charset="0"/>
                        <a:ea typeface="ＭＳ Ｐゴシック" charset="-128"/>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463416"/>
                          </a:solidFill>
                          <a:effectLst/>
                          <a:latin typeface="Times New Roman" charset="0"/>
                          <a:ea typeface="Times New Roman" charset="0"/>
                        </a:rPr>
                        <a:t>Attention training techniques</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600" b="0" i="0" u="none" strike="noStrike" cap="none" normalizeH="0" baseline="0">
                          <a:ln>
                            <a:noFill/>
                          </a:ln>
                          <a:solidFill>
                            <a:srgbClr val="463416"/>
                          </a:solidFill>
                          <a:effectLst/>
                          <a:latin typeface="Times New Roman" charset="0"/>
                          <a:ea typeface="ＭＳ Ｐゴシック" charset="-128"/>
                          <a:sym typeface="Wingdings" charset="2"/>
                        </a:rPr>
                        <a:t></a:t>
                      </a:r>
                      <a:endParaRPr kumimoji="0" lang="en-US" altLang="x-none" sz="1600" b="0" i="0" u="none" strike="noStrike" cap="none" normalizeH="0" baseline="0">
                        <a:ln>
                          <a:noFill/>
                        </a:ln>
                        <a:solidFill>
                          <a:srgbClr val="463416"/>
                        </a:solidFill>
                        <a:effectLst/>
                        <a:latin typeface="Times New Roman" charset="0"/>
                        <a:ea typeface="ＭＳ Ｐゴシック" charset="-128"/>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600" b="0" i="0" u="none" strike="noStrike" cap="none" normalizeH="0" baseline="0" dirty="0">
                          <a:ln>
                            <a:noFill/>
                          </a:ln>
                          <a:solidFill>
                            <a:srgbClr val="463416"/>
                          </a:solidFill>
                          <a:effectLst/>
                          <a:latin typeface="Times New Roman" charset="0"/>
                          <a:ea typeface="ＭＳ Ｐゴシック" charset="-128"/>
                        </a:rPr>
                        <a:t>--</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extLst>
                  <a:ext uri="{0D108BD9-81ED-4DB2-BD59-A6C34878D82A}">
                    <a16:rowId xmlns="" xmlns:a16="http://schemas.microsoft.com/office/drawing/2014/main" val="10002"/>
                  </a:ext>
                </a:extLst>
              </a:tr>
              <a:tr h="441325">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463416"/>
                          </a:solidFill>
                          <a:effectLst/>
                          <a:latin typeface="Times New Roman" charset="0"/>
                          <a:ea typeface="ＭＳ Ｐゴシック" charset="-128"/>
                        </a:rPr>
                        <a:t>MI</a:t>
                      </a:r>
                      <a:endParaRPr kumimoji="0" lang="en-US" altLang="x-none" sz="1400" b="0" i="0" u="none" strike="noStrike" cap="none" normalizeH="0" baseline="0">
                        <a:ln>
                          <a:noFill/>
                        </a:ln>
                        <a:solidFill>
                          <a:srgbClr val="463416"/>
                        </a:solidFill>
                        <a:effectLst/>
                        <a:latin typeface="Times New Roman" charset="0"/>
                        <a:ea typeface="ＭＳ Ｐゴシック" charset="-128"/>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463416"/>
                          </a:solidFill>
                          <a:effectLst/>
                          <a:latin typeface="Times New Roman" charset="0"/>
                          <a:ea typeface="ＭＳ Ｐゴシック" charset="-128"/>
                        </a:rPr>
                        <a:t>--</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600" b="0" i="0" u="none" strike="noStrike" cap="none" normalizeH="0" baseline="0">
                          <a:ln>
                            <a:noFill/>
                          </a:ln>
                          <a:solidFill>
                            <a:srgbClr val="463416"/>
                          </a:solidFill>
                          <a:effectLst/>
                          <a:latin typeface="Times New Roman" charset="0"/>
                          <a:ea typeface="ＭＳ Ｐゴシック" charset="-128"/>
                        </a:rPr>
                        <a:t>--</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600" b="0" i="0" u="none" strike="noStrike" cap="none" normalizeH="0" baseline="0">
                          <a:ln>
                            <a:noFill/>
                          </a:ln>
                          <a:solidFill>
                            <a:srgbClr val="463416"/>
                          </a:solidFill>
                          <a:effectLst/>
                          <a:latin typeface="Times New Roman" charset="0"/>
                          <a:ea typeface="ＭＳ Ｐゴシック" charset="-128"/>
                        </a:rPr>
                        <a:t>--</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extLst>
                  <a:ext uri="{0D108BD9-81ED-4DB2-BD59-A6C34878D82A}">
                    <a16:rowId xmlns="" xmlns:a16="http://schemas.microsoft.com/office/drawing/2014/main" val="10003"/>
                  </a:ext>
                </a:extLst>
              </a:tr>
              <a:tr h="441325">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463416"/>
                          </a:solidFill>
                          <a:effectLst/>
                          <a:latin typeface="Times New Roman" charset="0"/>
                          <a:ea typeface="ＭＳ Ｐゴシック" charset="-128"/>
                        </a:rPr>
                        <a:t>BA</a:t>
                      </a:r>
                      <a:endParaRPr kumimoji="0" lang="en-US" altLang="x-none" sz="1400" b="0" i="0" u="none" strike="noStrike" cap="none" normalizeH="0" baseline="0">
                        <a:ln>
                          <a:noFill/>
                        </a:ln>
                        <a:solidFill>
                          <a:srgbClr val="463416"/>
                        </a:solidFill>
                        <a:effectLst/>
                        <a:latin typeface="Times New Roman" charset="0"/>
                        <a:ea typeface="ＭＳ Ｐゴシック" charset="-128"/>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463416"/>
                          </a:solidFill>
                          <a:effectLst/>
                          <a:latin typeface="Times New Roman" charset="0"/>
                          <a:ea typeface="ＭＳ Ｐゴシック" charset="-128"/>
                        </a:rPr>
                        <a:t>--</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600" b="0" i="0" u="none" strike="noStrike" cap="none" normalizeH="0" baseline="0">
                          <a:ln>
                            <a:noFill/>
                          </a:ln>
                          <a:solidFill>
                            <a:srgbClr val="463416"/>
                          </a:solidFill>
                          <a:effectLst/>
                          <a:latin typeface="Times New Roman" charset="0"/>
                          <a:ea typeface="ＭＳ Ｐゴシック" charset="-128"/>
                        </a:rPr>
                        <a:t>--</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600" b="0" i="0" u="none" strike="noStrike" cap="none" normalizeH="0" baseline="0">
                          <a:ln>
                            <a:noFill/>
                          </a:ln>
                          <a:solidFill>
                            <a:srgbClr val="463416"/>
                          </a:solidFill>
                          <a:effectLst/>
                          <a:latin typeface="Times New Roman" charset="0"/>
                          <a:ea typeface="ＭＳ Ｐゴシック" charset="-128"/>
                        </a:rPr>
                        <a:t>--</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extLst>
                  <a:ext uri="{0D108BD9-81ED-4DB2-BD59-A6C34878D82A}">
                    <a16:rowId xmlns="" xmlns:a16="http://schemas.microsoft.com/office/drawing/2014/main" val="10004"/>
                  </a:ext>
                </a:extLst>
              </a:tr>
              <a:tr h="441325">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463416"/>
                          </a:solidFill>
                          <a:effectLst/>
                          <a:latin typeface="Times New Roman" charset="0"/>
                          <a:ea typeface="ＭＳ Ｐゴシック" charset="-128"/>
                        </a:rPr>
                        <a:t>IBCT</a:t>
                      </a:r>
                      <a:endParaRPr kumimoji="0" lang="en-US" altLang="x-none" sz="1400" b="0" i="0" u="none" strike="noStrike" cap="none" normalizeH="0" baseline="0">
                        <a:ln>
                          <a:noFill/>
                        </a:ln>
                        <a:solidFill>
                          <a:srgbClr val="463416"/>
                        </a:solidFill>
                        <a:effectLst/>
                        <a:latin typeface="Times New Roman" charset="0"/>
                        <a:ea typeface="ＭＳ Ｐゴシック" charset="-128"/>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463416"/>
                          </a:solidFill>
                          <a:effectLst/>
                          <a:latin typeface="Times New Roman" charset="0"/>
                          <a:ea typeface="ＭＳ Ｐゴシック" charset="-128"/>
                        </a:rPr>
                        <a:t>--</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600" b="0" i="0" u="none" strike="noStrike" cap="none" normalizeH="0" baseline="0">
                          <a:ln>
                            <a:noFill/>
                          </a:ln>
                          <a:solidFill>
                            <a:srgbClr val="463416"/>
                          </a:solidFill>
                          <a:effectLst/>
                          <a:latin typeface="Times New Roman" charset="0"/>
                          <a:ea typeface="ＭＳ Ｐゴシック" charset="-128"/>
                        </a:rPr>
                        <a:t>--</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600" b="0" i="0" u="none" strike="noStrike" cap="none" normalizeH="0" baseline="0">
                          <a:ln>
                            <a:noFill/>
                          </a:ln>
                          <a:solidFill>
                            <a:srgbClr val="463416"/>
                          </a:solidFill>
                          <a:effectLst/>
                          <a:latin typeface="Times New Roman" charset="0"/>
                          <a:ea typeface="ＭＳ Ｐゴシック" charset="-128"/>
                        </a:rPr>
                        <a:t>--</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extLst>
                  <a:ext uri="{0D108BD9-81ED-4DB2-BD59-A6C34878D82A}">
                    <a16:rowId xmlns="" xmlns:a16="http://schemas.microsoft.com/office/drawing/2014/main" val="10005"/>
                  </a:ext>
                </a:extLst>
              </a:tr>
              <a:tr h="508000">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463416"/>
                          </a:solidFill>
                          <a:effectLst/>
                          <a:latin typeface="Times New Roman" charset="0"/>
                          <a:ea typeface="ＭＳ Ｐゴシック" charset="-128"/>
                        </a:rPr>
                        <a:t>FAP</a:t>
                      </a:r>
                      <a:endParaRPr kumimoji="0" lang="en-US" altLang="x-none" sz="1400" b="0" i="0" u="none" strike="noStrike" cap="none" normalizeH="0" baseline="0">
                        <a:ln>
                          <a:noFill/>
                        </a:ln>
                        <a:solidFill>
                          <a:srgbClr val="463416"/>
                        </a:solidFill>
                        <a:effectLst/>
                        <a:latin typeface="Times New Roman" charset="0"/>
                        <a:ea typeface="ＭＳ Ｐゴシック" charset="-128"/>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463416"/>
                          </a:solidFill>
                          <a:effectLst/>
                          <a:latin typeface="Times New Roman" charset="0"/>
                          <a:ea typeface="ＭＳ Ｐゴシック" charset="-128"/>
                        </a:rPr>
                        <a:t>Focus on present-moment awareness</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600" b="0" i="0" u="none" strike="noStrike" cap="none" normalizeH="0" baseline="0">
                          <a:ln>
                            <a:noFill/>
                          </a:ln>
                          <a:solidFill>
                            <a:srgbClr val="463416"/>
                          </a:solidFill>
                          <a:effectLst/>
                          <a:latin typeface="Times New Roman" charset="0"/>
                          <a:ea typeface="ＭＳ Ｐゴシック" charset="-128"/>
                        </a:rPr>
                        <a:t>--</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600" b="0" i="0" u="none" strike="noStrike" cap="none" normalizeH="0" baseline="0">
                          <a:ln>
                            <a:noFill/>
                          </a:ln>
                          <a:solidFill>
                            <a:srgbClr val="463416"/>
                          </a:solidFill>
                          <a:effectLst/>
                          <a:latin typeface="Times New Roman" charset="0"/>
                          <a:ea typeface="ＭＳ Ｐゴシック" charset="-128"/>
                          <a:sym typeface="Wingdings" charset="2"/>
                        </a:rPr>
                        <a:t></a:t>
                      </a:r>
                      <a:endParaRPr kumimoji="0" lang="en-US" altLang="x-none" sz="1600" b="0" i="0" u="none" strike="noStrike" cap="none" normalizeH="0" baseline="0">
                        <a:ln>
                          <a:noFill/>
                        </a:ln>
                        <a:solidFill>
                          <a:srgbClr val="463416"/>
                        </a:solidFill>
                        <a:effectLst/>
                        <a:latin typeface="Times New Roman" charset="0"/>
                        <a:ea typeface="ＭＳ Ｐゴシック" charset="-128"/>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extLst>
                  <a:ext uri="{0D108BD9-81ED-4DB2-BD59-A6C34878D82A}">
                    <a16:rowId xmlns="" xmlns:a16="http://schemas.microsoft.com/office/drawing/2014/main" val="10006"/>
                  </a:ext>
                </a:extLst>
              </a:tr>
              <a:tr h="508000">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463416"/>
                          </a:solidFill>
                          <a:effectLst/>
                          <a:latin typeface="Times New Roman" charset="0"/>
                          <a:ea typeface="ＭＳ Ｐゴシック" charset="-128"/>
                        </a:rPr>
                        <a:t>DBT</a:t>
                      </a:r>
                      <a:endParaRPr kumimoji="0" lang="en-US" altLang="x-none" sz="1400" b="0" i="0" u="none" strike="noStrike" cap="none" normalizeH="0" baseline="0">
                        <a:ln>
                          <a:noFill/>
                        </a:ln>
                        <a:solidFill>
                          <a:srgbClr val="463416"/>
                        </a:solidFill>
                        <a:effectLst/>
                        <a:latin typeface="Times New Roman" charset="0"/>
                        <a:ea typeface="ＭＳ Ｐゴシック" charset="-128"/>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463416"/>
                          </a:solidFill>
                          <a:effectLst/>
                          <a:latin typeface="Times New Roman" charset="0"/>
                          <a:ea typeface="ＭＳ Ｐゴシック" charset="-128"/>
                        </a:rPr>
                        <a:t>Attentional flexibility and control</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600" b="0" i="0" u="none" strike="noStrike" cap="none" normalizeH="0" baseline="0">
                          <a:ln>
                            <a:noFill/>
                          </a:ln>
                          <a:solidFill>
                            <a:srgbClr val="463416"/>
                          </a:solidFill>
                          <a:effectLst/>
                          <a:latin typeface="Times New Roman" charset="0"/>
                          <a:ea typeface="ＭＳ Ｐゴシック" charset="-128"/>
                        </a:rPr>
                        <a:t>--</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600" b="0" i="0" u="none" strike="noStrike" cap="none" normalizeH="0" baseline="0">
                          <a:ln>
                            <a:noFill/>
                          </a:ln>
                          <a:solidFill>
                            <a:srgbClr val="463416"/>
                          </a:solidFill>
                          <a:effectLst/>
                          <a:latin typeface="Times New Roman" charset="0"/>
                          <a:ea typeface="ＭＳ Ｐゴシック" charset="-128"/>
                        </a:rPr>
                        <a:t>--</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extLst>
                  <a:ext uri="{0D108BD9-81ED-4DB2-BD59-A6C34878D82A}">
                    <a16:rowId xmlns="" xmlns:a16="http://schemas.microsoft.com/office/drawing/2014/main" val="10007"/>
                  </a:ext>
                </a:extLst>
              </a:tr>
              <a:tr h="508000">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463416"/>
                          </a:solidFill>
                          <a:effectLst/>
                          <a:latin typeface="Times New Roman" charset="0"/>
                          <a:ea typeface="ＭＳ Ｐゴシック" charset="-128"/>
                        </a:rPr>
                        <a:t>ACT</a:t>
                      </a:r>
                      <a:endParaRPr kumimoji="0" lang="en-US" altLang="x-none" sz="1400" b="0" i="0" u="none" strike="noStrike" cap="none" normalizeH="0" baseline="0">
                        <a:ln>
                          <a:noFill/>
                        </a:ln>
                        <a:solidFill>
                          <a:srgbClr val="463416"/>
                        </a:solidFill>
                        <a:effectLst/>
                        <a:latin typeface="Times New Roman" charset="0"/>
                        <a:ea typeface="ＭＳ Ｐゴシック" charset="-128"/>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463416"/>
                          </a:solidFill>
                          <a:effectLst/>
                          <a:latin typeface="Times New Roman" charset="0"/>
                          <a:ea typeface="ＭＳ Ｐゴシック" charset="-128"/>
                        </a:rPr>
                        <a:t>Observer self and perspective taking</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600" b="0" i="0" u="none" strike="noStrike" cap="none" normalizeH="0" baseline="0">
                          <a:ln>
                            <a:noFill/>
                          </a:ln>
                          <a:solidFill>
                            <a:srgbClr val="463416"/>
                          </a:solidFill>
                          <a:effectLst/>
                          <a:latin typeface="Times New Roman" charset="0"/>
                          <a:ea typeface="ＭＳ Ｐゴシック" charset="-128"/>
                          <a:sym typeface="Wingdings" charset="2"/>
                        </a:rPr>
                        <a:t></a:t>
                      </a:r>
                      <a:endParaRPr kumimoji="0" lang="en-US" altLang="x-none" sz="1600" b="0" i="0" u="none" strike="noStrike" cap="none" normalizeH="0" baseline="0">
                        <a:ln>
                          <a:noFill/>
                        </a:ln>
                        <a:solidFill>
                          <a:srgbClr val="463416"/>
                        </a:solidFill>
                        <a:effectLst/>
                        <a:latin typeface="Times New Roman" charset="0"/>
                        <a:ea typeface="ＭＳ Ｐゴシック" charset="-128"/>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600" b="0" i="0" u="none" strike="noStrike" cap="none" normalizeH="0" baseline="0" dirty="0">
                          <a:ln>
                            <a:noFill/>
                          </a:ln>
                          <a:solidFill>
                            <a:srgbClr val="463416"/>
                          </a:solidFill>
                          <a:effectLst/>
                          <a:latin typeface="Times New Roman" charset="0"/>
                          <a:ea typeface="ＭＳ Ｐゴシック" charset="-128"/>
                          <a:sym typeface="Wingdings" charset="2"/>
                        </a:rPr>
                        <a:t></a:t>
                      </a:r>
                      <a:endParaRPr kumimoji="0" lang="en-US" altLang="x-none" sz="1600" b="0" i="0" u="none" strike="noStrike" cap="none" normalizeH="0" baseline="0" dirty="0">
                        <a:ln>
                          <a:noFill/>
                        </a:ln>
                        <a:solidFill>
                          <a:srgbClr val="463416"/>
                        </a:solidFill>
                        <a:effectLst/>
                        <a:latin typeface="Times New Roman" charset="0"/>
                        <a:ea typeface="ＭＳ Ｐゴシック" charset="-128"/>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9504983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105400" y="152400"/>
            <a:ext cx="3556000" cy="2794000"/>
          </a:xfrm>
          <a:prstGeom prst="rect">
            <a:avLst/>
          </a:prstGeom>
        </p:spPr>
      </p:pic>
      <p:pic>
        <p:nvPicPr>
          <p:cNvPr id="5" name="Picture 4"/>
          <p:cNvPicPr>
            <a:picLocks noChangeAspect="1"/>
          </p:cNvPicPr>
          <p:nvPr/>
        </p:nvPicPr>
        <p:blipFill>
          <a:blip r:embed="rId4"/>
          <a:stretch>
            <a:fillRect/>
          </a:stretch>
        </p:blipFill>
        <p:spPr>
          <a:xfrm>
            <a:off x="228600" y="431800"/>
            <a:ext cx="4764078" cy="5486400"/>
          </a:xfrm>
          <a:prstGeom prst="rect">
            <a:avLst/>
          </a:prstGeom>
        </p:spPr>
      </p:pic>
      <p:pic>
        <p:nvPicPr>
          <p:cNvPr id="6" name="Picture 5"/>
          <p:cNvPicPr>
            <a:picLocks noChangeAspect="1"/>
          </p:cNvPicPr>
          <p:nvPr/>
        </p:nvPicPr>
        <p:blipFill>
          <a:blip r:embed="rId5"/>
          <a:stretch>
            <a:fillRect/>
          </a:stretch>
        </p:blipFill>
        <p:spPr>
          <a:xfrm>
            <a:off x="3657600" y="3124200"/>
            <a:ext cx="4953000" cy="3403600"/>
          </a:xfrm>
          <a:prstGeom prst="rect">
            <a:avLst/>
          </a:prstGeom>
        </p:spPr>
      </p:pic>
    </p:spTree>
    <p:extLst>
      <p:ext uri="{BB962C8B-B14F-4D97-AF65-F5344CB8AC3E}">
        <p14:creationId xmlns:p14="http://schemas.microsoft.com/office/powerpoint/2010/main" val="2064542307"/>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Text Box 7"/>
          <p:cNvSpPr txBox="1">
            <a:spLocks noChangeArrowheads="1"/>
          </p:cNvSpPr>
          <p:nvPr/>
        </p:nvSpPr>
        <p:spPr bwMode="auto">
          <a:xfrm>
            <a:off x="304800" y="381000"/>
            <a:ext cx="8610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lr>
                <a:schemeClr val="tx2"/>
              </a:buClr>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lr>
                <a:schemeClr val="tx2"/>
              </a:buClr>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9pPr>
          </a:lstStyle>
          <a:p>
            <a:pPr algn="ctr">
              <a:spcBef>
                <a:spcPct val="0"/>
              </a:spcBef>
              <a:buClrTx/>
              <a:buFontTx/>
              <a:buNone/>
            </a:pPr>
            <a:r>
              <a:rPr lang="es-ES" sz="4000" dirty="0">
                <a:solidFill>
                  <a:srgbClr val="FFC000"/>
                </a:solidFill>
                <a:latin typeface="Times New Roman" charset="0"/>
                <a:ea typeface="Times New Roman" charset="0"/>
                <a:cs typeface="Times New Roman" charset="0"/>
              </a:rPr>
              <a:t>Retención Selectiva</a:t>
            </a:r>
            <a:endParaRPr lang="en-US" altLang="x-none" sz="4000" dirty="0">
              <a:solidFill>
                <a:srgbClr val="FFC000"/>
              </a:solidFill>
              <a:latin typeface="Times New Roman" charset="0"/>
              <a:ea typeface="Times New Roman" charset="0"/>
              <a:cs typeface="Times New Roman" charset="0"/>
            </a:endParaRPr>
          </a:p>
        </p:txBody>
      </p:sp>
      <p:graphicFrame>
        <p:nvGraphicFramePr>
          <p:cNvPr id="51" name="Table 50"/>
          <p:cNvGraphicFramePr>
            <a:graphicFrameLocks noGrp="1"/>
          </p:cNvGraphicFramePr>
          <p:nvPr/>
        </p:nvGraphicFramePr>
        <p:xfrm>
          <a:off x="457200" y="1295400"/>
          <a:ext cx="8153400" cy="4879977"/>
        </p:xfrm>
        <a:graphic>
          <a:graphicData uri="http://schemas.openxmlformats.org/drawingml/2006/table">
            <a:tbl>
              <a:tblPr/>
              <a:tblGrid>
                <a:gridCol w="1630363">
                  <a:extLst>
                    <a:ext uri="{9D8B030D-6E8A-4147-A177-3AD203B41FA5}">
                      <a16:colId xmlns="" xmlns:a16="http://schemas.microsoft.com/office/drawing/2014/main" val="20000"/>
                    </a:ext>
                  </a:extLst>
                </a:gridCol>
                <a:gridCol w="2752725">
                  <a:extLst>
                    <a:ext uri="{9D8B030D-6E8A-4147-A177-3AD203B41FA5}">
                      <a16:colId xmlns="" xmlns:a16="http://schemas.microsoft.com/office/drawing/2014/main" val="20001"/>
                    </a:ext>
                  </a:extLst>
                </a:gridCol>
                <a:gridCol w="2038350">
                  <a:extLst>
                    <a:ext uri="{9D8B030D-6E8A-4147-A177-3AD203B41FA5}">
                      <a16:colId xmlns="" xmlns:a16="http://schemas.microsoft.com/office/drawing/2014/main" val="20002"/>
                    </a:ext>
                  </a:extLst>
                </a:gridCol>
                <a:gridCol w="1731962">
                  <a:extLst>
                    <a:ext uri="{9D8B030D-6E8A-4147-A177-3AD203B41FA5}">
                      <a16:colId xmlns="" xmlns:a16="http://schemas.microsoft.com/office/drawing/2014/main" val="20003"/>
                    </a:ext>
                  </a:extLst>
                </a:gridCol>
              </a:tblGrid>
              <a:tr h="1146173">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600" b="1" i="0" u="none" strike="noStrike" cap="none" normalizeH="0" baseline="0">
                          <a:ln>
                            <a:noFill/>
                          </a:ln>
                          <a:solidFill>
                            <a:schemeClr val="tx1"/>
                          </a:solidFill>
                          <a:effectLst/>
                          <a:latin typeface="Times New Roman" charset="0"/>
                          <a:ea typeface="ＭＳ Ｐゴシック" charset="-128"/>
                        </a:rPr>
                        <a:t>Methods</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600" b="1" i="0" u="none" strike="noStrike" cap="none" normalizeH="0" baseline="0">
                          <a:ln>
                            <a:noFill/>
                          </a:ln>
                          <a:solidFill>
                            <a:schemeClr val="tx1"/>
                          </a:solidFill>
                          <a:effectLst/>
                          <a:latin typeface="Times New Roman" charset="0"/>
                          <a:ea typeface="ＭＳ Ｐゴシック" charset="-128"/>
                        </a:rPr>
                        <a:t>Treatment Example</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marL="71438">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71438" marR="0" lvl="0" indent="0" algn="ctr" defTabSz="914400" rtl="0" eaLnBrk="1" fontAlgn="base" latinLnBrk="0" hangingPunct="1">
                        <a:lnSpc>
                          <a:spcPct val="100000"/>
                        </a:lnSpc>
                        <a:spcBef>
                          <a:spcPct val="0"/>
                        </a:spcBef>
                        <a:spcAft>
                          <a:spcPct val="0"/>
                        </a:spcAft>
                        <a:buClrTx/>
                        <a:buSzTx/>
                        <a:buFontTx/>
                        <a:buNone/>
                        <a:tabLst/>
                      </a:pPr>
                      <a:r>
                        <a:rPr kumimoji="0" lang="en-US" altLang="x-none" sz="1600" b="1" i="0" u="none" strike="noStrike" cap="none" normalizeH="0" baseline="0">
                          <a:ln>
                            <a:noFill/>
                          </a:ln>
                          <a:solidFill>
                            <a:schemeClr val="tx1"/>
                          </a:solidFill>
                          <a:effectLst/>
                          <a:latin typeface="Times New Roman" charset="0"/>
                          <a:ea typeface="ＭＳ Ｐゴシック" charset="-128"/>
                        </a:rPr>
                        <a:t>Component Analysis</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marL="71438">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71438" marR="0" lvl="0" indent="0" algn="ctr" defTabSz="914400" rtl="0" eaLnBrk="1" fontAlgn="base" latinLnBrk="0" hangingPunct="1">
                        <a:lnSpc>
                          <a:spcPct val="100000"/>
                        </a:lnSpc>
                        <a:spcBef>
                          <a:spcPct val="0"/>
                        </a:spcBef>
                        <a:spcAft>
                          <a:spcPct val="0"/>
                        </a:spcAft>
                        <a:buClrTx/>
                        <a:buSzTx/>
                        <a:buFontTx/>
                        <a:buNone/>
                        <a:tabLst/>
                      </a:pPr>
                      <a:r>
                        <a:rPr kumimoji="0" lang="en-US" altLang="x-none" sz="1600" b="1" i="0" u="none" strike="noStrike" cap="none" normalizeH="0" baseline="0">
                          <a:ln>
                            <a:noFill/>
                          </a:ln>
                          <a:solidFill>
                            <a:schemeClr val="tx1"/>
                          </a:solidFill>
                          <a:effectLst/>
                          <a:latin typeface="Times New Roman" charset="0"/>
                          <a:ea typeface="ＭＳ Ｐゴシック" charset="-128"/>
                        </a:rPr>
                        <a:t>Process</a:t>
                      </a:r>
                    </a:p>
                    <a:p>
                      <a:pPr marL="71438" marR="0" lvl="0" indent="0" algn="ctr" defTabSz="914400" rtl="0" eaLnBrk="1" fontAlgn="base" latinLnBrk="0" hangingPunct="1">
                        <a:lnSpc>
                          <a:spcPct val="100000"/>
                        </a:lnSpc>
                        <a:spcBef>
                          <a:spcPct val="0"/>
                        </a:spcBef>
                        <a:spcAft>
                          <a:spcPct val="0"/>
                        </a:spcAft>
                        <a:buClrTx/>
                        <a:buSzTx/>
                        <a:buFontTx/>
                        <a:buNone/>
                        <a:tabLst/>
                      </a:pPr>
                      <a:r>
                        <a:rPr kumimoji="0" lang="en-US" altLang="x-none" sz="1600" b="1" i="0" u="none" strike="noStrike" cap="none" normalizeH="0" baseline="0">
                          <a:ln>
                            <a:noFill/>
                          </a:ln>
                          <a:solidFill>
                            <a:schemeClr val="tx1"/>
                          </a:solidFill>
                          <a:effectLst/>
                          <a:latin typeface="Times New Roman" charset="0"/>
                          <a:ea typeface="ＭＳ Ｐゴシック" charset="-128"/>
                        </a:rPr>
                        <a:t>Evidence</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0"/>
                  </a:ext>
                </a:extLst>
              </a:tr>
              <a:tr h="477838">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463416"/>
                          </a:solidFill>
                          <a:effectLst/>
                          <a:latin typeface="Times New Roman" charset="0"/>
                          <a:ea typeface="ＭＳ Ｐゴシック" charset="-128"/>
                        </a:rPr>
                        <a:t>MBCT</a:t>
                      </a:r>
                      <a:endParaRPr kumimoji="0" lang="en-US" altLang="x-none" sz="1400" b="0" i="0" u="none" strike="noStrike" cap="none" normalizeH="0" baseline="0">
                        <a:ln>
                          <a:noFill/>
                        </a:ln>
                        <a:solidFill>
                          <a:srgbClr val="463416"/>
                        </a:solidFill>
                        <a:effectLst/>
                        <a:latin typeface="Times New Roman" charset="0"/>
                        <a:ea typeface="ＭＳ Ｐゴシック" charset="-128"/>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463416"/>
                          </a:solidFill>
                          <a:effectLst/>
                          <a:latin typeface="Times New Roman" charset="0"/>
                          <a:ea typeface="ＭＳ Ｐゴシック" charset="-128"/>
                        </a:rPr>
                        <a:t>--</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600" b="0" i="0" u="none" strike="noStrike" cap="none" normalizeH="0" baseline="0">
                          <a:ln>
                            <a:noFill/>
                          </a:ln>
                          <a:solidFill>
                            <a:srgbClr val="463416"/>
                          </a:solidFill>
                          <a:effectLst/>
                          <a:latin typeface="Times New Roman" charset="0"/>
                          <a:ea typeface="ＭＳ Ｐゴシック" charset="-128"/>
                        </a:rPr>
                        <a:t>--</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600" b="0" i="0" u="none" strike="noStrike" cap="none" normalizeH="0" baseline="0">
                          <a:ln>
                            <a:noFill/>
                          </a:ln>
                          <a:solidFill>
                            <a:srgbClr val="463416"/>
                          </a:solidFill>
                          <a:effectLst/>
                          <a:latin typeface="Times New Roman" charset="0"/>
                          <a:ea typeface="ＭＳ Ｐゴシック" charset="-128"/>
                        </a:rPr>
                        <a:t>--</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extLst>
                  <a:ext uri="{0D108BD9-81ED-4DB2-BD59-A6C34878D82A}">
                    <a16:rowId xmlns="" xmlns:a16="http://schemas.microsoft.com/office/drawing/2014/main" val="10001"/>
                  </a:ext>
                </a:extLst>
              </a:tr>
              <a:tr h="465138">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463416"/>
                          </a:solidFill>
                          <a:effectLst/>
                          <a:latin typeface="Times New Roman" charset="0"/>
                          <a:ea typeface="ＭＳ Ｐゴシック" charset="-128"/>
                        </a:rPr>
                        <a:t>MCT</a:t>
                      </a:r>
                      <a:endParaRPr kumimoji="0" lang="en-US" altLang="x-none" sz="1400" b="0" i="0" u="none" strike="noStrike" cap="none" normalizeH="0" baseline="0">
                        <a:ln>
                          <a:noFill/>
                        </a:ln>
                        <a:solidFill>
                          <a:srgbClr val="463416"/>
                        </a:solidFill>
                        <a:effectLst/>
                        <a:latin typeface="Times New Roman" charset="0"/>
                        <a:ea typeface="ＭＳ Ｐゴシック" charset="-128"/>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463416"/>
                          </a:solidFill>
                          <a:effectLst/>
                          <a:latin typeface="Times New Roman" charset="0"/>
                          <a:ea typeface="ＭＳ Ｐゴシック" charset="-128"/>
                        </a:rPr>
                        <a:t>Exposure</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600" b="0" i="0" u="none" strike="noStrike" cap="none" normalizeH="0" baseline="0">
                          <a:ln>
                            <a:noFill/>
                          </a:ln>
                          <a:solidFill>
                            <a:srgbClr val="463416"/>
                          </a:solidFill>
                          <a:effectLst/>
                          <a:latin typeface="Times New Roman" charset="0"/>
                          <a:ea typeface="ＭＳ Ｐゴシック" charset="-128"/>
                          <a:sym typeface="Wingdings" charset="2"/>
                        </a:rPr>
                        <a:t></a:t>
                      </a:r>
                      <a:endParaRPr kumimoji="0" lang="en-US" altLang="x-none" sz="1600" b="0" i="0" u="none" strike="noStrike" cap="none" normalizeH="0" baseline="0">
                        <a:ln>
                          <a:noFill/>
                        </a:ln>
                        <a:solidFill>
                          <a:srgbClr val="463416"/>
                        </a:solidFill>
                        <a:effectLst/>
                        <a:latin typeface="Times New Roman" charset="0"/>
                        <a:ea typeface="ＭＳ Ｐゴシック" charset="-128"/>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600" b="0" i="0" u="none" strike="noStrike" cap="none" normalizeH="0" baseline="0">
                          <a:ln>
                            <a:noFill/>
                          </a:ln>
                          <a:solidFill>
                            <a:srgbClr val="463416"/>
                          </a:solidFill>
                          <a:effectLst/>
                          <a:latin typeface="Times New Roman" charset="0"/>
                          <a:ea typeface="ＭＳ Ｐゴシック" charset="-128"/>
                        </a:rPr>
                        <a:t>--</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extLst>
                  <a:ext uri="{0D108BD9-81ED-4DB2-BD59-A6C34878D82A}">
                    <a16:rowId xmlns="" xmlns:a16="http://schemas.microsoft.com/office/drawing/2014/main" val="10002"/>
                  </a:ext>
                </a:extLst>
              </a:tr>
              <a:tr h="465138">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463416"/>
                          </a:solidFill>
                          <a:effectLst/>
                          <a:latin typeface="Times New Roman" charset="0"/>
                          <a:ea typeface="ＭＳ Ｐゴシック" charset="-128"/>
                        </a:rPr>
                        <a:t>MI</a:t>
                      </a:r>
                      <a:endParaRPr kumimoji="0" lang="en-US" altLang="x-none" sz="1400" b="0" i="0" u="none" strike="noStrike" cap="none" normalizeH="0" baseline="0">
                        <a:ln>
                          <a:noFill/>
                        </a:ln>
                        <a:solidFill>
                          <a:srgbClr val="463416"/>
                        </a:solidFill>
                        <a:effectLst/>
                        <a:latin typeface="Times New Roman" charset="0"/>
                        <a:ea typeface="ＭＳ Ｐゴシック" charset="-128"/>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463416"/>
                          </a:solidFill>
                          <a:effectLst/>
                          <a:latin typeface="Times New Roman" charset="0"/>
                          <a:ea typeface="ＭＳ Ｐゴシック" charset="-128"/>
                        </a:rPr>
                        <a:t>Exploration of motives</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600" b="0" i="0" u="none" strike="noStrike" cap="none" normalizeH="0" baseline="0">
                          <a:ln>
                            <a:noFill/>
                          </a:ln>
                          <a:solidFill>
                            <a:srgbClr val="463416"/>
                          </a:solidFill>
                          <a:effectLst/>
                          <a:latin typeface="Times New Roman" charset="0"/>
                          <a:ea typeface="ＭＳ Ｐゴシック" charset="-128"/>
                        </a:rPr>
                        <a:t>--</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600" b="0" i="0" u="none" strike="noStrike" cap="none" normalizeH="0" baseline="0">
                          <a:ln>
                            <a:noFill/>
                          </a:ln>
                          <a:solidFill>
                            <a:srgbClr val="463416"/>
                          </a:solidFill>
                          <a:effectLst/>
                          <a:latin typeface="Times New Roman" charset="0"/>
                          <a:ea typeface="ＭＳ Ｐゴシック" charset="-128"/>
                          <a:sym typeface="Wingdings" charset="2"/>
                        </a:rPr>
                        <a:t></a:t>
                      </a:r>
                      <a:endParaRPr kumimoji="0" lang="en-US" altLang="x-none" sz="1600" b="0" i="0" u="none" strike="noStrike" cap="none" normalizeH="0" baseline="0">
                        <a:ln>
                          <a:noFill/>
                        </a:ln>
                        <a:solidFill>
                          <a:srgbClr val="463416"/>
                        </a:solidFill>
                        <a:effectLst/>
                        <a:latin typeface="Times New Roman" charset="0"/>
                        <a:ea typeface="ＭＳ Ｐゴシック" charset="-128"/>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extLst>
                  <a:ext uri="{0D108BD9-81ED-4DB2-BD59-A6C34878D82A}">
                    <a16:rowId xmlns="" xmlns:a16="http://schemas.microsoft.com/office/drawing/2014/main" val="10003"/>
                  </a:ext>
                </a:extLst>
              </a:tr>
              <a:tr h="465138">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463416"/>
                          </a:solidFill>
                          <a:effectLst/>
                          <a:latin typeface="Times New Roman" charset="0"/>
                          <a:ea typeface="ＭＳ Ｐゴシック" charset="-128"/>
                        </a:rPr>
                        <a:t>BA</a:t>
                      </a:r>
                      <a:endParaRPr kumimoji="0" lang="en-US" altLang="x-none" sz="1400" b="0" i="0" u="none" strike="noStrike" cap="none" normalizeH="0" baseline="0">
                        <a:ln>
                          <a:noFill/>
                        </a:ln>
                        <a:solidFill>
                          <a:srgbClr val="463416"/>
                        </a:solidFill>
                        <a:effectLst/>
                        <a:latin typeface="Times New Roman" charset="0"/>
                        <a:ea typeface="ＭＳ Ｐゴシック" charset="-128"/>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463416"/>
                          </a:solidFill>
                          <a:effectLst/>
                          <a:latin typeface="Times New Roman" charset="0"/>
                          <a:ea typeface="ＭＳ Ｐゴシック" charset="-128"/>
                        </a:rPr>
                        <a:t>Scheduling events</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600" b="0" i="0" u="none" strike="noStrike" cap="none" normalizeH="0" baseline="0">
                          <a:ln>
                            <a:noFill/>
                          </a:ln>
                          <a:solidFill>
                            <a:srgbClr val="463416"/>
                          </a:solidFill>
                          <a:effectLst/>
                          <a:latin typeface="Times New Roman" charset="0"/>
                          <a:ea typeface="ＭＳ Ｐゴシック" charset="-128"/>
                        </a:rPr>
                        <a:t>--</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600" b="0" i="0" u="none" strike="noStrike" cap="none" normalizeH="0" baseline="0">
                          <a:ln>
                            <a:noFill/>
                          </a:ln>
                          <a:solidFill>
                            <a:srgbClr val="463416"/>
                          </a:solidFill>
                          <a:effectLst/>
                          <a:latin typeface="Times New Roman" charset="0"/>
                          <a:ea typeface="ＭＳ Ｐゴシック" charset="-128"/>
                          <a:sym typeface="Wingdings" charset="2"/>
                        </a:rPr>
                        <a:t></a:t>
                      </a:r>
                      <a:endParaRPr kumimoji="0" lang="en-US" altLang="x-none" sz="1600" b="0" i="0" u="none" strike="noStrike" cap="none" normalizeH="0" baseline="0">
                        <a:ln>
                          <a:noFill/>
                        </a:ln>
                        <a:solidFill>
                          <a:srgbClr val="463416"/>
                        </a:solidFill>
                        <a:effectLst/>
                        <a:latin typeface="Times New Roman" charset="0"/>
                        <a:ea typeface="ＭＳ Ｐゴシック" charset="-128"/>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extLst>
                  <a:ext uri="{0D108BD9-81ED-4DB2-BD59-A6C34878D82A}">
                    <a16:rowId xmlns="" xmlns:a16="http://schemas.microsoft.com/office/drawing/2014/main" val="10004"/>
                  </a:ext>
                </a:extLst>
              </a:tr>
              <a:tr h="465138">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463416"/>
                          </a:solidFill>
                          <a:effectLst/>
                          <a:latin typeface="Times New Roman" charset="0"/>
                          <a:ea typeface="ＭＳ Ｐゴシック" charset="-128"/>
                        </a:rPr>
                        <a:t>IBCT</a:t>
                      </a:r>
                      <a:endParaRPr kumimoji="0" lang="en-US" altLang="x-none" sz="1400" b="0" i="0" u="none" strike="noStrike" cap="none" normalizeH="0" baseline="0">
                        <a:ln>
                          <a:noFill/>
                        </a:ln>
                        <a:solidFill>
                          <a:srgbClr val="463416"/>
                        </a:solidFill>
                        <a:effectLst/>
                        <a:latin typeface="Times New Roman" charset="0"/>
                        <a:ea typeface="ＭＳ Ｐゴシック" charset="-128"/>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463416"/>
                          </a:solidFill>
                          <a:effectLst/>
                          <a:latin typeface="Times New Roman" charset="0"/>
                          <a:ea typeface="ＭＳ Ｐゴシック" charset="-128"/>
                        </a:rPr>
                        <a:t>Behavioral homework</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600" b="0" i="0" u="none" strike="noStrike" cap="none" normalizeH="0" baseline="0">
                          <a:ln>
                            <a:noFill/>
                          </a:ln>
                          <a:solidFill>
                            <a:srgbClr val="463416"/>
                          </a:solidFill>
                          <a:effectLst/>
                          <a:latin typeface="Times New Roman" charset="0"/>
                          <a:ea typeface="ＭＳ Ｐゴシック" charset="-128"/>
                        </a:rPr>
                        <a:t>--</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600" b="0" i="0" u="none" strike="noStrike" cap="none" normalizeH="0" baseline="0">
                          <a:ln>
                            <a:noFill/>
                          </a:ln>
                          <a:solidFill>
                            <a:srgbClr val="463416"/>
                          </a:solidFill>
                          <a:effectLst/>
                          <a:latin typeface="Times New Roman" charset="0"/>
                          <a:ea typeface="ＭＳ Ｐゴシック" charset="-128"/>
                          <a:sym typeface="Wingdings" charset="2"/>
                        </a:rPr>
                        <a:t></a:t>
                      </a:r>
                      <a:endParaRPr kumimoji="0" lang="en-US" altLang="x-none" sz="1600" b="0" i="0" u="none" strike="noStrike" cap="none" normalizeH="0" baseline="0">
                        <a:ln>
                          <a:noFill/>
                        </a:ln>
                        <a:solidFill>
                          <a:srgbClr val="463416"/>
                        </a:solidFill>
                        <a:effectLst/>
                        <a:latin typeface="Times New Roman" charset="0"/>
                        <a:ea typeface="ＭＳ Ｐゴシック" charset="-128"/>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extLst>
                  <a:ext uri="{0D108BD9-81ED-4DB2-BD59-A6C34878D82A}">
                    <a16:rowId xmlns="" xmlns:a16="http://schemas.microsoft.com/office/drawing/2014/main" val="10005"/>
                  </a:ext>
                </a:extLst>
              </a:tr>
              <a:tr h="465138">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463416"/>
                          </a:solidFill>
                          <a:effectLst/>
                          <a:latin typeface="Times New Roman" charset="0"/>
                          <a:ea typeface="ＭＳ Ｐゴシック" charset="-128"/>
                        </a:rPr>
                        <a:t>FAP</a:t>
                      </a:r>
                      <a:endParaRPr kumimoji="0" lang="en-US" altLang="x-none" sz="1400" b="0" i="0" u="none" strike="noStrike" cap="none" normalizeH="0" baseline="0">
                        <a:ln>
                          <a:noFill/>
                        </a:ln>
                        <a:solidFill>
                          <a:srgbClr val="463416"/>
                        </a:solidFill>
                        <a:effectLst/>
                        <a:latin typeface="Times New Roman" charset="0"/>
                        <a:ea typeface="ＭＳ Ｐゴシック" charset="-128"/>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463416"/>
                          </a:solidFill>
                          <a:effectLst/>
                          <a:latin typeface="Times New Roman" charset="0"/>
                          <a:ea typeface="ＭＳ Ｐゴシック" charset="-128"/>
                        </a:rPr>
                        <a:t>Behavioral homework</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600" b="0" i="0" u="none" strike="noStrike" cap="none" normalizeH="0" baseline="0">
                          <a:ln>
                            <a:noFill/>
                          </a:ln>
                          <a:solidFill>
                            <a:srgbClr val="463416"/>
                          </a:solidFill>
                          <a:effectLst/>
                          <a:latin typeface="Times New Roman" charset="0"/>
                          <a:ea typeface="ＭＳ Ｐゴシック" charset="-128"/>
                        </a:rPr>
                        <a:t>--</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600" b="0" i="0" u="none" strike="noStrike" cap="none" normalizeH="0" baseline="0">
                          <a:ln>
                            <a:noFill/>
                          </a:ln>
                          <a:solidFill>
                            <a:srgbClr val="463416"/>
                          </a:solidFill>
                          <a:effectLst/>
                          <a:latin typeface="Times New Roman" charset="0"/>
                          <a:ea typeface="ＭＳ Ｐゴシック" charset="-128"/>
                        </a:rPr>
                        <a:t>--</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extLst>
                  <a:ext uri="{0D108BD9-81ED-4DB2-BD59-A6C34878D82A}">
                    <a16:rowId xmlns="" xmlns:a16="http://schemas.microsoft.com/office/drawing/2014/main" val="10006"/>
                  </a:ext>
                </a:extLst>
              </a:tr>
              <a:tr h="465138">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463416"/>
                          </a:solidFill>
                          <a:effectLst/>
                          <a:latin typeface="Times New Roman" charset="0"/>
                          <a:ea typeface="ＭＳ Ｐゴシック" charset="-128"/>
                        </a:rPr>
                        <a:t>DBT</a:t>
                      </a:r>
                      <a:endParaRPr kumimoji="0" lang="en-US" altLang="x-none" sz="1400" b="0" i="0" u="none" strike="noStrike" cap="none" normalizeH="0" baseline="0">
                        <a:ln>
                          <a:noFill/>
                        </a:ln>
                        <a:solidFill>
                          <a:srgbClr val="463416"/>
                        </a:solidFill>
                        <a:effectLst/>
                        <a:latin typeface="Times New Roman" charset="0"/>
                        <a:ea typeface="ＭＳ Ｐゴシック" charset="-128"/>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463416"/>
                          </a:solidFill>
                          <a:effectLst/>
                          <a:latin typeface="Times New Roman" charset="0"/>
                          <a:ea typeface="ＭＳ Ｐゴシック" charset="-128"/>
                        </a:rPr>
                        <a:t>Skills training</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600" b="0" i="0" u="none" strike="noStrike" cap="none" normalizeH="0" baseline="0">
                          <a:ln>
                            <a:noFill/>
                          </a:ln>
                          <a:solidFill>
                            <a:srgbClr val="463416"/>
                          </a:solidFill>
                          <a:effectLst/>
                          <a:latin typeface="Times New Roman" charset="0"/>
                          <a:ea typeface="ＭＳ Ｐゴシック" charset="-128"/>
                          <a:sym typeface="Wingdings" charset="2"/>
                        </a:rPr>
                        <a:t></a:t>
                      </a:r>
                      <a:endParaRPr kumimoji="0" lang="en-US" altLang="x-none" sz="1600" b="0" i="0" u="none" strike="noStrike" cap="none" normalizeH="0" baseline="0">
                        <a:ln>
                          <a:noFill/>
                        </a:ln>
                        <a:solidFill>
                          <a:srgbClr val="463416"/>
                        </a:solidFill>
                        <a:effectLst/>
                        <a:latin typeface="Times New Roman" charset="0"/>
                        <a:ea typeface="ＭＳ Ｐゴシック" charset="-128"/>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600" b="0" i="0" u="none" strike="noStrike" cap="none" normalizeH="0" baseline="0">
                          <a:ln>
                            <a:noFill/>
                          </a:ln>
                          <a:solidFill>
                            <a:srgbClr val="463416"/>
                          </a:solidFill>
                          <a:effectLst/>
                          <a:latin typeface="Times New Roman" charset="0"/>
                          <a:ea typeface="ＭＳ Ｐゴシック" charset="-128"/>
                          <a:sym typeface="Wingdings" charset="2"/>
                        </a:rPr>
                        <a:t></a:t>
                      </a:r>
                      <a:endParaRPr kumimoji="0" lang="en-US" altLang="x-none" sz="1600" b="0" i="0" u="none" strike="noStrike" cap="none" normalizeH="0" baseline="0">
                        <a:ln>
                          <a:noFill/>
                        </a:ln>
                        <a:solidFill>
                          <a:srgbClr val="463416"/>
                        </a:solidFill>
                        <a:effectLst/>
                        <a:latin typeface="Times New Roman" charset="0"/>
                        <a:ea typeface="ＭＳ Ｐゴシック" charset="-128"/>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extLst>
                  <a:ext uri="{0D108BD9-81ED-4DB2-BD59-A6C34878D82A}">
                    <a16:rowId xmlns="" xmlns:a16="http://schemas.microsoft.com/office/drawing/2014/main" val="10007"/>
                  </a:ext>
                </a:extLst>
              </a:tr>
              <a:tr h="465138">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463416"/>
                          </a:solidFill>
                          <a:effectLst/>
                          <a:latin typeface="Times New Roman" charset="0"/>
                          <a:ea typeface="ＭＳ Ｐゴシック" charset="-128"/>
                        </a:rPr>
                        <a:t>ACT</a:t>
                      </a:r>
                      <a:endParaRPr kumimoji="0" lang="en-US" altLang="x-none" sz="1400" b="0" i="0" u="none" strike="noStrike" cap="none" normalizeH="0" baseline="0">
                        <a:ln>
                          <a:noFill/>
                        </a:ln>
                        <a:solidFill>
                          <a:srgbClr val="463416"/>
                        </a:solidFill>
                        <a:effectLst/>
                        <a:latin typeface="Times New Roman" charset="0"/>
                        <a:ea typeface="ＭＳ Ｐゴシック" charset="-128"/>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463416"/>
                          </a:solidFill>
                          <a:effectLst/>
                          <a:latin typeface="Times New Roman" charset="0"/>
                          <a:ea typeface="ＭＳ Ｐゴシック" charset="-128"/>
                        </a:rPr>
                        <a:t>Values work</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600" b="0" i="0" u="none" strike="noStrike" cap="none" normalizeH="0" baseline="0">
                          <a:ln>
                            <a:noFill/>
                          </a:ln>
                          <a:solidFill>
                            <a:srgbClr val="463416"/>
                          </a:solidFill>
                          <a:effectLst/>
                          <a:latin typeface="Times New Roman" charset="0"/>
                          <a:ea typeface="ＭＳ Ｐゴシック" charset="-128"/>
                          <a:sym typeface="Wingdings" charset="2"/>
                        </a:rPr>
                        <a:t></a:t>
                      </a:r>
                      <a:endParaRPr kumimoji="0" lang="en-US" altLang="x-none" sz="1600" b="0" i="0" u="none" strike="noStrike" cap="none" normalizeH="0" baseline="0">
                        <a:ln>
                          <a:noFill/>
                        </a:ln>
                        <a:solidFill>
                          <a:srgbClr val="463416"/>
                        </a:solidFill>
                        <a:effectLst/>
                        <a:latin typeface="Times New Roman" charset="0"/>
                        <a:ea typeface="ＭＳ Ｐゴシック" charset="-128"/>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tc>
                  <a:txBody>
                    <a:bodyPr/>
                    <a:lstStyle>
                      <a:lvl1pPr>
                        <a:spcBef>
                          <a:spcPct val="20000"/>
                        </a:spcBef>
                        <a:buClr>
                          <a:schemeClr val="tx2"/>
                        </a:buClr>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buClr>
                          <a:schemeClr val="tx2"/>
                        </a:buClr>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Clr>
                          <a:schemeClr val="tx2"/>
                        </a:buCl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600" b="0" i="0" u="none" strike="noStrike" cap="none" normalizeH="0" baseline="0">
                          <a:ln>
                            <a:noFill/>
                          </a:ln>
                          <a:solidFill>
                            <a:srgbClr val="463416"/>
                          </a:solidFill>
                          <a:effectLst/>
                          <a:latin typeface="Times New Roman" charset="0"/>
                          <a:ea typeface="ＭＳ Ｐゴシック" charset="-128"/>
                          <a:sym typeface="Wingdings" charset="2"/>
                        </a:rPr>
                        <a:t></a:t>
                      </a:r>
                      <a:endParaRPr kumimoji="0" lang="en-US" altLang="x-none" sz="1600" b="0" i="0" u="none" strike="noStrike" cap="none" normalizeH="0" baseline="0">
                        <a:ln>
                          <a:noFill/>
                        </a:ln>
                        <a:solidFill>
                          <a:srgbClr val="463416"/>
                        </a:solidFill>
                        <a:effectLst/>
                        <a:latin typeface="Times New Roman" charset="0"/>
                        <a:ea typeface="ＭＳ Ｐゴシック" charset="-128"/>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206582196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Title 1"/>
          <p:cNvSpPr>
            <a:spLocks noGrp="1"/>
          </p:cNvSpPr>
          <p:nvPr>
            <p:ph type="title"/>
          </p:nvPr>
        </p:nvSpPr>
        <p:spPr>
          <a:xfrm>
            <a:off x="26233" y="2667000"/>
            <a:ext cx="9144000" cy="1143000"/>
          </a:xfrm>
        </p:spPr>
        <p:txBody>
          <a:bodyPr/>
          <a:lstStyle/>
          <a:p>
            <a:pPr>
              <a:defRPr/>
            </a:pPr>
            <a:r>
              <a:rPr lang="en-US" sz="4000" b="1" dirty="0">
                <a:solidFill>
                  <a:srgbClr val="FFCC00"/>
                </a:solidFill>
                <a:latin typeface="Times New Roman" charset="0"/>
                <a:ea typeface="Times New Roman" charset="0"/>
                <a:cs typeface="Times New Roman" charset="0"/>
              </a:rPr>
              <a:t/>
            </a:r>
            <a:br>
              <a:rPr lang="en-US" sz="4000" b="1" dirty="0">
                <a:solidFill>
                  <a:srgbClr val="FFCC00"/>
                </a:solidFill>
                <a:latin typeface="Times New Roman" charset="0"/>
                <a:ea typeface="Times New Roman" charset="0"/>
                <a:cs typeface="Times New Roman" charset="0"/>
              </a:rPr>
            </a:br>
            <a:r>
              <a:rPr lang="en-US" sz="4000" b="1" dirty="0" smtClean="0">
                <a:solidFill>
                  <a:srgbClr val="FFCC00"/>
                </a:solidFill>
                <a:latin typeface="Times New Roman" charset="0"/>
                <a:ea typeface="Times New Roman" charset="0"/>
                <a:cs typeface="Times New Roman" charset="0"/>
              </a:rPr>
              <a:t>What About Data From the </a:t>
            </a:r>
            <a:br>
              <a:rPr lang="en-US" sz="4000" b="1" dirty="0" smtClean="0">
                <a:solidFill>
                  <a:srgbClr val="FFCC00"/>
                </a:solidFill>
                <a:latin typeface="Times New Roman" charset="0"/>
                <a:ea typeface="Times New Roman" charset="0"/>
                <a:cs typeface="Times New Roman" charset="0"/>
              </a:rPr>
            </a:br>
            <a:r>
              <a:rPr lang="en-US" sz="4000" b="1" dirty="0" smtClean="0">
                <a:solidFill>
                  <a:srgbClr val="FFCC00"/>
                </a:solidFill>
                <a:latin typeface="Times New Roman" charset="0"/>
                <a:ea typeface="Times New Roman" charset="0"/>
                <a:cs typeface="Times New Roman" charset="0"/>
              </a:rPr>
              <a:t>Entire Field?</a:t>
            </a:r>
            <a:br>
              <a:rPr lang="en-US" sz="4000" b="1" dirty="0" smtClean="0">
                <a:solidFill>
                  <a:srgbClr val="FFCC00"/>
                </a:solidFill>
                <a:latin typeface="Times New Roman" charset="0"/>
                <a:ea typeface="Times New Roman" charset="0"/>
                <a:cs typeface="Times New Roman" charset="0"/>
              </a:rPr>
            </a:br>
            <a:r>
              <a:rPr lang="en-US" sz="4000" b="1" dirty="0" smtClean="0">
                <a:solidFill>
                  <a:srgbClr val="FFCC00"/>
                </a:solidFill>
                <a:latin typeface="Times New Roman" charset="0"/>
                <a:ea typeface="Times New Roman" charset="0"/>
                <a:cs typeface="Times New Roman" charset="0"/>
              </a:rPr>
              <a:t>Are We Already Creating the </a:t>
            </a:r>
            <a:br>
              <a:rPr lang="en-US" sz="4000" b="1" dirty="0" smtClean="0">
                <a:solidFill>
                  <a:srgbClr val="FFCC00"/>
                </a:solidFill>
                <a:latin typeface="Times New Roman" charset="0"/>
                <a:ea typeface="Times New Roman" charset="0"/>
                <a:cs typeface="Times New Roman" charset="0"/>
              </a:rPr>
            </a:br>
            <a:r>
              <a:rPr lang="en-US" sz="4000" b="1" dirty="0" smtClean="0">
                <a:solidFill>
                  <a:srgbClr val="FFCC00"/>
                </a:solidFill>
                <a:latin typeface="Times New Roman" charset="0"/>
                <a:ea typeface="Times New Roman" charset="0"/>
                <a:cs typeface="Times New Roman" charset="0"/>
              </a:rPr>
              <a:t>Bones of Such Models Just by </a:t>
            </a:r>
            <a:br>
              <a:rPr lang="en-US" sz="4000" b="1" dirty="0" smtClean="0">
                <a:solidFill>
                  <a:srgbClr val="FFCC00"/>
                </a:solidFill>
                <a:latin typeface="Times New Roman" charset="0"/>
                <a:ea typeface="Times New Roman" charset="0"/>
                <a:cs typeface="Times New Roman" charset="0"/>
              </a:rPr>
            </a:br>
            <a:r>
              <a:rPr lang="en-US" sz="4000" b="1" dirty="0" smtClean="0">
                <a:solidFill>
                  <a:srgbClr val="FFCC00"/>
                </a:solidFill>
                <a:latin typeface="Times New Roman" charset="0"/>
                <a:ea typeface="Times New Roman" charset="0"/>
                <a:cs typeface="Times New Roman" charset="0"/>
              </a:rPr>
              <a:t>What the Mediational Results Tell Us?</a:t>
            </a:r>
            <a:br>
              <a:rPr lang="en-US" sz="4000" b="1" dirty="0" smtClean="0">
                <a:solidFill>
                  <a:srgbClr val="FFCC00"/>
                </a:solidFill>
                <a:latin typeface="Times New Roman" charset="0"/>
                <a:ea typeface="Times New Roman" charset="0"/>
                <a:cs typeface="Times New Roman" charset="0"/>
              </a:rPr>
            </a:br>
            <a:r>
              <a:rPr lang="en-US" sz="4000" b="1" dirty="0">
                <a:solidFill>
                  <a:srgbClr val="FFCC00"/>
                </a:solidFill>
                <a:latin typeface="Times New Roman" charset="0"/>
                <a:ea typeface="Times New Roman" charset="0"/>
                <a:cs typeface="Times New Roman" charset="0"/>
              </a:rPr>
              <a:t/>
            </a:r>
            <a:br>
              <a:rPr lang="en-US" sz="4000" b="1" dirty="0">
                <a:solidFill>
                  <a:srgbClr val="FFCC00"/>
                </a:solidFill>
                <a:latin typeface="Times New Roman" charset="0"/>
                <a:ea typeface="Times New Roman" charset="0"/>
                <a:cs typeface="Times New Roman" charset="0"/>
              </a:rPr>
            </a:br>
            <a:endParaRPr lang="en-US" sz="4000" dirty="0">
              <a:solidFill>
                <a:srgbClr val="FFCC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83393723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Grp="1" noChangeArrowheads="1"/>
          </p:cNvSpPr>
          <p:nvPr>
            <p:ph type="title" idx="4294967295"/>
          </p:nvPr>
        </p:nvSpPr>
        <p:spPr>
          <a:xfrm>
            <a:off x="152400" y="228600"/>
            <a:ext cx="8839200" cy="1143000"/>
          </a:xfrm>
        </p:spPr>
        <p:txBody>
          <a:bodyPr/>
          <a:lstStyle/>
          <a:p>
            <a:pPr eaLnBrk="1" hangingPunct="1">
              <a:defRPr/>
            </a:pPr>
            <a:r>
              <a:rPr lang="en-US" altLang="x-none" dirty="0" smtClean="0">
                <a:solidFill>
                  <a:srgbClr val="FFCC00"/>
                </a:solidFill>
                <a:latin typeface="Times New Roman" charset="0"/>
                <a:ea typeface="ＭＳ Ｐゴシック" charset="-128"/>
              </a:rPr>
              <a:t>What About the Literature at Large</a:t>
            </a:r>
            <a:r>
              <a:rPr lang="en-US" altLang="x-none" dirty="0">
                <a:solidFill>
                  <a:srgbClr val="FFCC00"/>
                </a:solidFill>
                <a:latin typeface="Times New Roman" charset="0"/>
              </a:rPr>
              <a:t>?</a:t>
            </a:r>
            <a:br>
              <a:rPr lang="en-US" altLang="x-none" dirty="0">
                <a:solidFill>
                  <a:srgbClr val="FFCC00"/>
                </a:solidFill>
                <a:latin typeface="Times New Roman" charset="0"/>
              </a:rPr>
            </a:br>
            <a:r>
              <a:rPr lang="en-US" altLang="x-none" dirty="0">
                <a:solidFill>
                  <a:srgbClr val="FFCC00"/>
                </a:solidFill>
                <a:latin typeface="Times New Roman" charset="0"/>
              </a:rPr>
              <a:t>¿</a:t>
            </a:r>
            <a:r>
              <a:rPr lang="en-US" altLang="x-none" dirty="0" err="1">
                <a:solidFill>
                  <a:srgbClr val="FFCC00"/>
                </a:solidFill>
                <a:latin typeface="Times New Roman" charset="0"/>
              </a:rPr>
              <a:t>Qué</a:t>
            </a:r>
            <a:r>
              <a:rPr lang="en-US" altLang="x-none" dirty="0">
                <a:solidFill>
                  <a:srgbClr val="FFCC00"/>
                </a:solidFill>
                <a:latin typeface="Times New Roman" charset="0"/>
              </a:rPr>
              <a:t> </a:t>
            </a:r>
            <a:r>
              <a:rPr lang="en-US" altLang="x-none" dirty="0" err="1">
                <a:solidFill>
                  <a:srgbClr val="FFCC00"/>
                </a:solidFill>
                <a:latin typeface="Times New Roman" charset="0"/>
              </a:rPr>
              <a:t>pasa</a:t>
            </a:r>
            <a:r>
              <a:rPr lang="en-US" altLang="x-none" dirty="0">
                <a:solidFill>
                  <a:srgbClr val="FFCC00"/>
                </a:solidFill>
                <a:latin typeface="Times New Roman" charset="0"/>
              </a:rPr>
              <a:t> con la </a:t>
            </a:r>
            <a:r>
              <a:rPr lang="en-US" altLang="x-none" dirty="0" err="1">
                <a:solidFill>
                  <a:srgbClr val="FFCC00"/>
                </a:solidFill>
                <a:latin typeface="Times New Roman" charset="0"/>
              </a:rPr>
              <a:t>literatura</a:t>
            </a:r>
            <a:r>
              <a:rPr lang="en-US" altLang="x-none" dirty="0">
                <a:solidFill>
                  <a:srgbClr val="FFCC00"/>
                </a:solidFill>
                <a:latin typeface="Times New Roman" charset="0"/>
              </a:rPr>
              <a:t> </a:t>
            </a:r>
            <a:r>
              <a:rPr lang="en-US" altLang="x-none" dirty="0" err="1">
                <a:solidFill>
                  <a:srgbClr val="FFCC00"/>
                </a:solidFill>
                <a:latin typeface="Times New Roman" charset="0"/>
              </a:rPr>
              <a:t>en</a:t>
            </a:r>
            <a:r>
              <a:rPr lang="en-US" altLang="x-none" dirty="0">
                <a:solidFill>
                  <a:srgbClr val="FFCC00"/>
                </a:solidFill>
                <a:latin typeface="Times New Roman" charset="0"/>
              </a:rPr>
              <a:t> general?</a:t>
            </a:r>
            <a:endParaRPr lang="en-US" altLang="x-none" dirty="0">
              <a:solidFill>
                <a:srgbClr val="FFCC00"/>
              </a:solidFill>
              <a:latin typeface="Times New Roman" charset="0"/>
              <a:ea typeface="ＭＳ Ｐゴシック" charset="-128"/>
            </a:endParaRPr>
          </a:p>
        </p:txBody>
      </p:sp>
      <p:sp>
        <p:nvSpPr>
          <p:cNvPr id="200706" name="Rectangle 3"/>
          <p:cNvSpPr>
            <a:spLocks noGrp="1" noChangeArrowheads="1"/>
          </p:cNvSpPr>
          <p:nvPr>
            <p:ph type="body" idx="4294967295"/>
          </p:nvPr>
        </p:nvSpPr>
        <p:spPr>
          <a:xfrm>
            <a:off x="457200" y="1883764"/>
            <a:ext cx="3657600" cy="4495800"/>
          </a:xfrm>
        </p:spPr>
        <p:txBody>
          <a:bodyPr/>
          <a:lstStyle/>
          <a:p>
            <a:pPr eaLnBrk="1" hangingPunct="1"/>
            <a:r>
              <a:rPr lang="en-US" altLang="x-none" dirty="0" err="1">
                <a:latin typeface="Times New Roman" charset="0"/>
                <a:ea typeface="ＭＳ Ｐゴシック" charset="-128"/>
              </a:rPr>
              <a:t>PsychLit</a:t>
            </a:r>
            <a:r>
              <a:rPr lang="en-US" altLang="x-none" dirty="0">
                <a:latin typeface="Times New Roman" charset="0"/>
                <a:ea typeface="ＭＳ Ｐゴシック" charset="-128"/>
              </a:rPr>
              <a:t> Journal publications: 2004 – 2017</a:t>
            </a:r>
          </a:p>
          <a:p>
            <a:pPr eaLnBrk="1" hangingPunct="1"/>
            <a:r>
              <a:rPr lang="en-US" altLang="x-none" dirty="0" smtClean="0">
                <a:latin typeface="Times New Roman" charset="0"/>
              </a:rPr>
              <a:t>Search terms</a:t>
            </a:r>
            <a:endParaRPr lang="en-US" altLang="x-none" dirty="0">
              <a:latin typeface="Times New Roman" charset="0"/>
              <a:ea typeface="ＭＳ Ｐゴシック" charset="-128"/>
            </a:endParaRPr>
          </a:p>
          <a:p>
            <a:pPr lvl="1" eaLnBrk="1" hangingPunct="1"/>
            <a:r>
              <a:rPr lang="en-US" altLang="x-none" dirty="0">
                <a:latin typeface="Times New Roman" charset="0"/>
                <a:ea typeface="ＭＳ Ｐゴシック" charset="-128"/>
              </a:rPr>
              <a:t>“Mediation” </a:t>
            </a:r>
            <a:endParaRPr lang="en-US" altLang="x-none" dirty="0" smtClean="0">
              <a:latin typeface="Times New Roman" charset="0"/>
              <a:ea typeface="ＭＳ Ｐゴシック" charset="-128"/>
            </a:endParaRPr>
          </a:p>
          <a:p>
            <a:pPr lvl="1" eaLnBrk="1" hangingPunct="1"/>
            <a:r>
              <a:rPr lang="en-US" altLang="x-none" dirty="0" smtClean="0">
                <a:latin typeface="Times New Roman" charset="0"/>
                <a:ea typeface="ＭＳ Ｐゴシック" charset="-128"/>
              </a:rPr>
              <a:t>“Randomized”</a:t>
            </a:r>
          </a:p>
          <a:p>
            <a:pPr lvl="1" eaLnBrk="1" hangingPunct="1"/>
            <a:r>
              <a:rPr lang="en-US" altLang="x-none" dirty="0" smtClean="0">
                <a:latin typeface="Times New Roman" charset="0"/>
                <a:ea typeface="ＭＳ Ｐゴシック" charset="-128"/>
              </a:rPr>
              <a:t>Psychotherapy</a:t>
            </a:r>
            <a:r>
              <a:rPr lang="en-US" altLang="x-none" dirty="0">
                <a:latin typeface="Times New Roman" charset="0"/>
                <a:ea typeface="ＭＳ Ｐゴシック" charset="-128"/>
              </a:rPr>
              <a:t>, therapy, cognitive therapy, </a:t>
            </a:r>
            <a:r>
              <a:rPr lang="en-US" altLang="x-none" dirty="0" err="1" smtClean="0">
                <a:latin typeface="Times New Roman" charset="0"/>
                <a:ea typeface="ＭＳ Ｐゴシック" charset="-128"/>
              </a:rPr>
              <a:t>etc</a:t>
            </a:r>
            <a:endParaRPr lang="en-US" altLang="x-none" dirty="0">
              <a:latin typeface="Times New Roman" charset="0"/>
              <a:ea typeface="ＭＳ Ｐゴシック" charset="-128"/>
            </a:endParaRPr>
          </a:p>
        </p:txBody>
      </p:sp>
      <p:sp>
        <p:nvSpPr>
          <p:cNvPr id="4" name="Rectangle 3"/>
          <p:cNvSpPr txBox="1">
            <a:spLocks noChangeArrowheads="1"/>
          </p:cNvSpPr>
          <p:nvPr/>
        </p:nvSpPr>
        <p:spPr bwMode="auto">
          <a:xfrm>
            <a:off x="4953000" y="1752600"/>
            <a:ext cx="38100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9pPr>
          </a:lstStyle>
          <a:p>
            <a:pPr eaLnBrk="1" hangingPunct="1"/>
            <a:r>
              <a:rPr lang="en-US" altLang="x-none" kern="0" dirty="0" err="1" smtClean="0">
                <a:latin typeface="Times New Roman" charset="0"/>
              </a:rPr>
              <a:t>Publicaciones</a:t>
            </a:r>
            <a:r>
              <a:rPr lang="en-US" altLang="x-none" kern="0" dirty="0" smtClean="0">
                <a:latin typeface="Times New Roman" charset="0"/>
              </a:rPr>
              <a:t> </a:t>
            </a:r>
            <a:r>
              <a:rPr lang="en-US" altLang="x-none" kern="0" dirty="0">
                <a:latin typeface="Times New Roman" charset="0"/>
              </a:rPr>
              <a:t>de la </a:t>
            </a:r>
            <a:r>
              <a:rPr lang="en-US" altLang="x-none" kern="0" dirty="0" err="1" smtClean="0">
                <a:latin typeface="Times New Roman" charset="0"/>
              </a:rPr>
              <a:t>revista</a:t>
            </a:r>
            <a:r>
              <a:rPr lang="en-US" altLang="x-none" kern="0" dirty="0" smtClean="0">
                <a:latin typeface="Times New Roman" charset="0"/>
              </a:rPr>
              <a:t> </a:t>
            </a:r>
            <a:r>
              <a:rPr lang="en-US" altLang="x-none" kern="0" dirty="0" err="1" smtClean="0">
                <a:latin typeface="Times New Roman" charset="0"/>
              </a:rPr>
              <a:t>en</a:t>
            </a:r>
            <a:r>
              <a:rPr lang="en-US" altLang="x-none" kern="0" dirty="0" smtClean="0">
                <a:latin typeface="Times New Roman" charset="0"/>
              </a:rPr>
              <a:t> </a:t>
            </a:r>
            <a:r>
              <a:rPr lang="en-US" altLang="x-none" kern="0" dirty="0" err="1" smtClean="0">
                <a:latin typeface="Times New Roman" charset="0"/>
              </a:rPr>
              <a:t>PsychLit</a:t>
            </a:r>
            <a:r>
              <a:rPr lang="en-US" altLang="x-none" kern="0" dirty="0" smtClean="0">
                <a:latin typeface="Times New Roman" charset="0"/>
              </a:rPr>
              <a:t>: 2004</a:t>
            </a:r>
            <a:r>
              <a:rPr lang="en-US" altLang="x-none" sz="2800" kern="0" dirty="0" smtClean="0">
                <a:latin typeface="Times New Roman" charset="0"/>
              </a:rPr>
              <a:t> – </a:t>
            </a:r>
            <a:r>
              <a:rPr lang="en-US" altLang="x-none" kern="0" dirty="0" smtClean="0">
                <a:latin typeface="Times New Roman" charset="0"/>
              </a:rPr>
              <a:t>2017</a:t>
            </a:r>
          </a:p>
          <a:p>
            <a:pPr eaLnBrk="1" hangingPunct="1"/>
            <a:r>
              <a:rPr lang="en-US" altLang="x-none" kern="0" dirty="0" err="1">
                <a:latin typeface="Times New Roman" charset="0"/>
              </a:rPr>
              <a:t>Términos</a:t>
            </a:r>
            <a:r>
              <a:rPr lang="en-US" altLang="x-none" kern="0" dirty="0">
                <a:latin typeface="Times New Roman" charset="0"/>
              </a:rPr>
              <a:t> de </a:t>
            </a:r>
            <a:r>
              <a:rPr lang="en-US" altLang="x-none" kern="0" dirty="0" err="1" smtClean="0">
                <a:latin typeface="Times New Roman" charset="0"/>
              </a:rPr>
              <a:t>búsqueda</a:t>
            </a:r>
            <a:r>
              <a:rPr lang="en-US" altLang="x-none" kern="0" dirty="0" smtClean="0">
                <a:latin typeface="Times New Roman" charset="0"/>
              </a:rPr>
              <a:t> </a:t>
            </a:r>
            <a:r>
              <a:rPr lang="en-US" altLang="x-none" sz="2800" kern="0" dirty="0" smtClean="0">
                <a:latin typeface="Times New Roman" charset="0"/>
              </a:rPr>
              <a:t>“</a:t>
            </a:r>
            <a:r>
              <a:rPr lang="en-US" altLang="x-none" sz="2800" kern="0" dirty="0" err="1" smtClean="0">
                <a:latin typeface="Times New Roman" charset="0"/>
              </a:rPr>
              <a:t>Mediación</a:t>
            </a:r>
            <a:r>
              <a:rPr lang="en-US" altLang="x-none" sz="2800" kern="0" dirty="0" smtClean="0">
                <a:latin typeface="Times New Roman" charset="0"/>
              </a:rPr>
              <a:t>“ "</a:t>
            </a:r>
            <a:r>
              <a:rPr lang="en-US" altLang="x-none" sz="2800" kern="0" dirty="0" err="1" smtClean="0">
                <a:latin typeface="Times New Roman" charset="0"/>
              </a:rPr>
              <a:t>Aleatorizado</a:t>
            </a:r>
            <a:r>
              <a:rPr lang="en-US" altLang="x-none" sz="2800" kern="0" dirty="0" smtClean="0">
                <a:latin typeface="Times New Roman" charset="0"/>
              </a:rPr>
              <a:t>“</a:t>
            </a:r>
          </a:p>
          <a:p>
            <a:pPr eaLnBrk="1" hangingPunct="1"/>
            <a:r>
              <a:rPr lang="en-US" altLang="x-none" sz="2800" kern="0" dirty="0" err="1" smtClean="0">
                <a:latin typeface="Times New Roman" charset="0"/>
              </a:rPr>
              <a:t>Psicoterapia</a:t>
            </a:r>
            <a:r>
              <a:rPr lang="en-US" altLang="x-none" sz="2800" kern="0" dirty="0">
                <a:latin typeface="Times New Roman" charset="0"/>
              </a:rPr>
              <a:t>, </a:t>
            </a:r>
            <a:r>
              <a:rPr lang="en-US" altLang="x-none" sz="2800" kern="0" dirty="0" err="1">
                <a:latin typeface="Times New Roman" charset="0"/>
              </a:rPr>
              <a:t>terapia</a:t>
            </a:r>
            <a:r>
              <a:rPr lang="en-US" altLang="x-none" sz="2800" kern="0" dirty="0">
                <a:latin typeface="Times New Roman" charset="0"/>
              </a:rPr>
              <a:t>, </a:t>
            </a:r>
            <a:r>
              <a:rPr lang="en-US" altLang="x-none" sz="2800" kern="0" dirty="0" err="1">
                <a:latin typeface="Times New Roman" charset="0"/>
              </a:rPr>
              <a:t>terapia</a:t>
            </a:r>
            <a:r>
              <a:rPr lang="en-US" altLang="x-none" sz="2800" kern="0" dirty="0">
                <a:latin typeface="Times New Roman" charset="0"/>
              </a:rPr>
              <a:t> </a:t>
            </a:r>
            <a:r>
              <a:rPr lang="en-US" altLang="x-none" sz="2800" kern="0" dirty="0" err="1">
                <a:latin typeface="Times New Roman" charset="0"/>
              </a:rPr>
              <a:t>cognitiva</a:t>
            </a:r>
            <a:r>
              <a:rPr lang="en-US" altLang="x-none" sz="2800" kern="0" dirty="0">
                <a:latin typeface="Times New Roman" charset="0"/>
              </a:rPr>
              <a:t>, etc.</a:t>
            </a:r>
          </a:p>
        </p:txBody>
      </p:sp>
    </p:spTree>
    <p:extLst>
      <p:ext uri="{BB962C8B-B14F-4D97-AF65-F5344CB8AC3E}">
        <p14:creationId xmlns:p14="http://schemas.microsoft.com/office/powerpoint/2010/main" val="96103809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Grp="1" noChangeArrowheads="1"/>
          </p:cNvSpPr>
          <p:nvPr>
            <p:ph type="title" idx="4294967295"/>
          </p:nvPr>
        </p:nvSpPr>
        <p:spPr>
          <a:xfrm>
            <a:off x="152400" y="228600"/>
            <a:ext cx="8839200" cy="1143000"/>
          </a:xfrm>
        </p:spPr>
        <p:txBody>
          <a:bodyPr/>
          <a:lstStyle/>
          <a:p>
            <a:pPr eaLnBrk="1" hangingPunct="1">
              <a:defRPr/>
            </a:pPr>
            <a:r>
              <a:rPr lang="en-US" altLang="x-none" dirty="0">
                <a:solidFill>
                  <a:srgbClr val="FFCC00"/>
                </a:solidFill>
                <a:latin typeface="Times New Roman" charset="0"/>
              </a:rPr>
              <a:t>What About the Literature at Large?</a:t>
            </a:r>
            <a:br>
              <a:rPr lang="en-US" altLang="x-none" dirty="0">
                <a:solidFill>
                  <a:srgbClr val="FFCC00"/>
                </a:solidFill>
                <a:latin typeface="Times New Roman" charset="0"/>
              </a:rPr>
            </a:br>
            <a:r>
              <a:rPr lang="en-US" altLang="x-none" dirty="0">
                <a:solidFill>
                  <a:srgbClr val="FFCC00"/>
                </a:solidFill>
                <a:latin typeface="Times New Roman" charset="0"/>
              </a:rPr>
              <a:t>¿</a:t>
            </a:r>
            <a:r>
              <a:rPr lang="en-US" altLang="x-none" dirty="0" err="1">
                <a:solidFill>
                  <a:srgbClr val="FFCC00"/>
                </a:solidFill>
                <a:latin typeface="Times New Roman" charset="0"/>
              </a:rPr>
              <a:t>Qué</a:t>
            </a:r>
            <a:r>
              <a:rPr lang="en-US" altLang="x-none" dirty="0">
                <a:solidFill>
                  <a:srgbClr val="FFCC00"/>
                </a:solidFill>
                <a:latin typeface="Times New Roman" charset="0"/>
              </a:rPr>
              <a:t> </a:t>
            </a:r>
            <a:r>
              <a:rPr lang="en-US" altLang="x-none" dirty="0" err="1">
                <a:solidFill>
                  <a:srgbClr val="FFCC00"/>
                </a:solidFill>
                <a:latin typeface="Times New Roman" charset="0"/>
              </a:rPr>
              <a:t>pasa</a:t>
            </a:r>
            <a:r>
              <a:rPr lang="en-US" altLang="x-none" dirty="0">
                <a:solidFill>
                  <a:srgbClr val="FFCC00"/>
                </a:solidFill>
                <a:latin typeface="Times New Roman" charset="0"/>
              </a:rPr>
              <a:t> con la </a:t>
            </a:r>
            <a:r>
              <a:rPr lang="en-US" altLang="x-none" dirty="0" err="1">
                <a:solidFill>
                  <a:srgbClr val="FFCC00"/>
                </a:solidFill>
                <a:latin typeface="Times New Roman" charset="0"/>
              </a:rPr>
              <a:t>literatura</a:t>
            </a:r>
            <a:r>
              <a:rPr lang="en-US" altLang="x-none" dirty="0">
                <a:solidFill>
                  <a:srgbClr val="FFCC00"/>
                </a:solidFill>
                <a:latin typeface="Times New Roman" charset="0"/>
              </a:rPr>
              <a:t> </a:t>
            </a:r>
            <a:r>
              <a:rPr lang="en-US" altLang="x-none" dirty="0" err="1">
                <a:solidFill>
                  <a:srgbClr val="FFCC00"/>
                </a:solidFill>
                <a:latin typeface="Times New Roman" charset="0"/>
              </a:rPr>
              <a:t>en</a:t>
            </a:r>
            <a:r>
              <a:rPr lang="en-US" altLang="x-none" dirty="0">
                <a:solidFill>
                  <a:srgbClr val="FFCC00"/>
                </a:solidFill>
                <a:latin typeface="Times New Roman" charset="0"/>
              </a:rPr>
              <a:t> general?</a:t>
            </a:r>
            <a:endParaRPr lang="en-US" altLang="x-none" dirty="0">
              <a:solidFill>
                <a:srgbClr val="FFCC00"/>
              </a:solidFill>
              <a:latin typeface="Times New Roman" charset="0"/>
              <a:ea typeface="ＭＳ Ｐゴシック" charset="-128"/>
            </a:endParaRPr>
          </a:p>
        </p:txBody>
      </p:sp>
      <p:sp>
        <p:nvSpPr>
          <p:cNvPr id="200706" name="Rectangle 3"/>
          <p:cNvSpPr>
            <a:spLocks noGrp="1" noChangeArrowheads="1"/>
          </p:cNvSpPr>
          <p:nvPr>
            <p:ph type="body" idx="4294967295"/>
          </p:nvPr>
        </p:nvSpPr>
        <p:spPr>
          <a:xfrm>
            <a:off x="467193" y="1981200"/>
            <a:ext cx="4114800" cy="4495800"/>
          </a:xfrm>
        </p:spPr>
        <p:txBody>
          <a:bodyPr/>
          <a:lstStyle/>
          <a:p>
            <a:pPr eaLnBrk="1" hangingPunct="1"/>
            <a:r>
              <a:rPr lang="en-US" altLang="x-none" dirty="0" smtClean="0">
                <a:latin typeface="Times New Roman" charset="0"/>
                <a:ea typeface="ＭＳ Ｐゴシック" charset="-128"/>
              </a:rPr>
              <a:t>Examined </a:t>
            </a:r>
            <a:r>
              <a:rPr lang="en-US" altLang="x-none" dirty="0">
                <a:latin typeface="Times New Roman" charset="0"/>
                <a:ea typeface="ＭＳ Ｐゴシック" charset="-128"/>
              </a:rPr>
              <a:t>over 200 studies. For example, “mediation, randomized, therapy” </a:t>
            </a:r>
            <a:r>
              <a:rPr lang="en-US" altLang="x-none" dirty="0" smtClean="0">
                <a:latin typeface="Times New Roman" charset="0"/>
                <a:ea typeface="ＭＳ Ｐゴシック" charset="-128"/>
              </a:rPr>
              <a:t>yielded </a:t>
            </a:r>
            <a:r>
              <a:rPr lang="en-US" altLang="x-none" dirty="0">
                <a:latin typeface="Times New Roman" charset="0"/>
                <a:ea typeface="ＭＳ Ｐゴシック" charset="-128"/>
              </a:rPr>
              <a:t>62 </a:t>
            </a:r>
            <a:r>
              <a:rPr lang="en-US" altLang="x-none" dirty="0" smtClean="0">
                <a:latin typeface="Times New Roman" charset="0"/>
                <a:ea typeface="ＭＳ Ｐゴシック" charset="-128"/>
              </a:rPr>
              <a:t>references, of which 50 were retained</a:t>
            </a:r>
            <a:endParaRPr lang="en-US" altLang="x-none" dirty="0">
              <a:latin typeface="Times New Roman" charset="0"/>
              <a:ea typeface="ＭＳ Ｐゴシック" charset="-128"/>
            </a:endParaRPr>
          </a:p>
          <a:p>
            <a:pPr lvl="1" eaLnBrk="1" hangingPunct="1"/>
            <a:endParaRPr lang="en-US" altLang="x-none" dirty="0">
              <a:latin typeface="Times New Roman" charset="0"/>
              <a:ea typeface="ＭＳ Ｐゴシック" charset="-128"/>
            </a:endParaRPr>
          </a:p>
        </p:txBody>
      </p:sp>
      <p:sp>
        <p:nvSpPr>
          <p:cNvPr id="4" name="Rectangle 3"/>
          <p:cNvSpPr txBox="1">
            <a:spLocks noChangeArrowheads="1"/>
          </p:cNvSpPr>
          <p:nvPr/>
        </p:nvSpPr>
        <p:spPr bwMode="auto">
          <a:xfrm>
            <a:off x="4724400" y="1981200"/>
            <a:ext cx="4114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9pPr>
          </a:lstStyle>
          <a:p>
            <a:pPr eaLnBrk="1" hangingPunct="1"/>
            <a:r>
              <a:rPr lang="es-ES" sz="2800" dirty="0"/>
              <a:t>Se examinaron más de 200 estudios. Por ejemplo, </a:t>
            </a:r>
            <a:r>
              <a:rPr lang="es-ES" sz="2800" dirty="0" smtClean="0"/>
              <a:t>"mediación</a:t>
            </a:r>
            <a:r>
              <a:rPr lang="es-ES" sz="2800" dirty="0"/>
              <a:t>, terapia aleatoria, terapia" produjo 62 referencias, de las cuales 50 fueron retenidas</a:t>
            </a:r>
            <a:endParaRPr lang="en-US" altLang="x-none" sz="2800" kern="0" dirty="0">
              <a:latin typeface="Times New Roman" charset="0"/>
            </a:endParaRPr>
          </a:p>
        </p:txBody>
      </p:sp>
    </p:spTree>
    <p:extLst>
      <p:ext uri="{BB962C8B-B14F-4D97-AF65-F5344CB8AC3E}">
        <p14:creationId xmlns:p14="http://schemas.microsoft.com/office/powerpoint/2010/main" val="186007846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Grp="1" noChangeArrowheads="1"/>
          </p:cNvSpPr>
          <p:nvPr>
            <p:ph type="title" idx="4294967295"/>
          </p:nvPr>
        </p:nvSpPr>
        <p:spPr>
          <a:xfrm>
            <a:off x="457200" y="228600"/>
            <a:ext cx="8229600" cy="1143000"/>
          </a:xfrm>
        </p:spPr>
        <p:txBody>
          <a:bodyPr/>
          <a:lstStyle/>
          <a:p>
            <a:pPr eaLnBrk="1" hangingPunct="1">
              <a:defRPr/>
            </a:pPr>
            <a:r>
              <a:rPr lang="en-US" altLang="x-none" dirty="0" smtClean="0">
                <a:solidFill>
                  <a:srgbClr val="FFCC00"/>
                </a:solidFill>
                <a:latin typeface="Times New Roman" charset="0"/>
                <a:ea typeface="ＭＳ Ｐゴシック" charset="-128"/>
              </a:rPr>
              <a:t>Strategy </a:t>
            </a:r>
            <a:r>
              <a:rPr lang="en-US" altLang="x-none" dirty="0">
                <a:solidFill>
                  <a:srgbClr val="FFCC00"/>
                </a:solidFill>
                <a:latin typeface="Times New Roman" charset="0"/>
              </a:rPr>
              <a:t>/ </a:t>
            </a:r>
            <a:r>
              <a:rPr lang="en-US" altLang="x-none" dirty="0" err="1">
                <a:solidFill>
                  <a:srgbClr val="FFCC00"/>
                </a:solidFill>
                <a:latin typeface="Times New Roman" charset="0"/>
              </a:rPr>
              <a:t>Estrategia</a:t>
            </a:r>
            <a:endParaRPr lang="en-US" altLang="x-none" dirty="0">
              <a:solidFill>
                <a:srgbClr val="FFCC00"/>
              </a:solidFill>
              <a:latin typeface="Times New Roman" charset="0"/>
              <a:ea typeface="ＭＳ Ｐゴシック" charset="-128"/>
            </a:endParaRPr>
          </a:p>
        </p:txBody>
      </p:sp>
      <p:sp>
        <p:nvSpPr>
          <p:cNvPr id="202754" name="Rectangle 3"/>
          <p:cNvSpPr>
            <a:spLocks noGrp="1" noChangeArrowheads="1"/>
          </p:cNvSpPr>
          <p:nvPr>
            <p:ph type="body" idx="4294967295"/>
          </p:nvPr>
        </p:nvSpPr>
        <p:spPr>
          <a:xfrm>
            <a:off x="457200" y="1447800"/>
            <a:ext cx="4191000" cy="4495800"/>
          </a:xfrm>
        </p:spPr>
        <p:txBody>
          <a:bodyPr/>
          <a:lstStyle/>
          <a:p>
            <a:pPr eaLnBrk="1" hangingPunct="1"/>
            <a:r>
              <a:rPr lang="en-US" altLang="x-none" dirty="0">
                <a:latin typeface="Times New Roman" charset="0"/>
                <a:ea typeface="ＭＳ Ｐゴシック" charset="-128"/>
              </a:rPr>
              <a:t>Eliminated:</a:t>
            </a:r>
          </a:p>
          <a:p>
            <a:pPr lvl="1" eaLnBrk="1" hangingPunct="1"/>
            <a:r>
              <a:rPr lang="en-US" altLang="x-none" dirty="0">
                <a:latin typeface="Times New Roman" charset="0"/>
                <a:ea typeface="ＭＳ Ｐゴシック" charset="-128"/>
              </a:rPr>
              <a:t>Unsuccessful studies </a:t>
            </a:r>
            <a:endParaRPr lang="en-US" altLang="x-none" dirty="0" smtClean="0">
              <a:latin typeface="Times New Roman" charset="0"/>
              <a:ea typeface="ＭＳ Ｐゴシック" charset="-128"/>
            </a:endParaRPr>
          </a:p>
          <a:p>
            <a:pPr lvl="1" eaLnBrk="1" hangingPunct="1"/>
            <a:r>
              <a:rPr lang="en-US" altLang="x-none" dirty="0" smtClean="0">
                <a:latin typeface="Times New Roman" charset="0"/>
                <a:ea typeface="ＭＳ Ｐゴシック" charset="-128"/>
              </a:rPr>
              <a:t>Mere </a:t>
            </a:r>
            <a:r>
              <a:rPr lang="en-US" altLang="x-none" dirty="0">
                <a:latin typeface="Times New Roman" charset="0"/>
                <a:ea typeface="ＭＳ Ｐゴシック" charset="-128"/>
              </a:rPr>
              <a:t>correlational evidence </a:t>
            </a:r>
            <a:endParaRPr lang="en-US" altLang="x-none" dirty="0" smtClean="0">
              <a:latin typeface="Times New Roman" charset="0"/>
              <a:ea typeface="ＭＳ Ｐゴシック" charset="-128"/>
            </a:endParaRPr>
          </a:p>
          <a:p>
            <a:pPr lvl="1" eaLnBrk="1" hangingPunct="1"/>
            <a:r>
              <a:rPr lang="en-US" altLang="x-none" dirty="0" smtClean="0">
                <a:latin typeface="Times New Roman" charset="0"/>
                <a:ea typeface="ＭＳ Ｐゴシック" charset="-128"/>
              </a:rPr>
              <a:t>Outcomes </a:t>
            </a:r>
            <a:r>
              <a:rPr lang="en-US" altLang="x-none" dirty="0">
                <a:latin typeface="Times New Roman" charset="0"/>
                <a:ea typeface="ＭＳ Ｐゴシック" charset="-128"/>
              </a:rPr>
              <a:t>as </a:t>
            </a:r>
            <a:r>
              <a:rPr lang="en-US" altLang="x-none" dirty="0" smtClean="0">
                <a:latin typeface="Times New Roman" charset="0"/>
                <a:ea typeface="ＭＳ Ｐゴシック" charset="-128"/>
              </a:rPr>
              <a:t>mediators</a:t>
            </a:r>
            <a:endParaRPr lang="en-US" altLang="x-none" dirty="0">
              <a:latin typeface="Times New Roman" charset="0"/>
              <a:ea typeface="ＭＳ Ｐゴシック" charset="-128"/>
            </a:endParaRPr>
          </a:p>
          <a:p>
            <a:pPr lvl="1" eaLnBrk="1" hangingPunct="1"/>
            <a:r>
              <a:rPr lang="en-US" altLang="x-none" dirty="0">
                <a:latin typeface="Times New Roman" charset="0"/>
                <a:ea typeface="ＭＳ Ｐゴシック" charset="-128"/>
              </a:rPr>
              <a:t>Treatment markers </a:t>
            </a:r>
            <a:endParaRPr lang="en-US" altLang="x-none" dirty="0" smtClean="0">
              <a:latin typeface="Times New Roman" charset="0"/>
              <a:ea typeface="ＭＳ Ｐゴシック" charset="-128"/>
            </a:endParaRPr>
          </a:p>
          <a:p>
            <a:pPr lvl="1" eaLnBrk="1" hangingPunct="1"/>
            <a:r>
              <a:rPr lang="en-US" altLang="x-none" dirty="0" smtClean="0">
                <a:latin typeface="Times New Roman" charset="0"/>
                <a:ea typeface="ＭＳ Ｐゴシック" charset="-128"/>
              </a:rPr>
              <a:t>Review </a:t>
            </a:r>
            <a:r>
              <a:rPr lang="en-US" altLang="x-none" dirty="0">
                <a:latin typeface="Times New Roman" charset="0"/>
                <a:ea typeface="ＭＳ Ｐゴシック" charset="-128"/>
              </a:rPr>
              <a:t>articles</a:t>
            </a:r>
          </a:p>
        </p:txBody>
      </p:sp>
      <p:sp>
        <p:nvSpPr>
          <p:cNvPr id="4" name="Rectangle 3"/>
          <p:cNvSpPr txBox="1">
            <a:spLocks noChangeArrowheads="1"/>
          </p:cNvSpPr>
          <p:nvPr/>
        </p:nvSpPr>
        <p:spPr bwMode="auto">
          <a:xfrm>
            <a:off x="4683177" y="1447800"/>
            <a:ext cx="41910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9pPr>
          </a:lstStyle>
          <a:p>
            <a:pPr eaLnBrk="1" hangingPunct="1"/>
            <a:r>
              <a:rPr lang="es-ES" dirty="0">
                <a:latin typeface="Times New Roman" charset="0"/>
                <a:ea typeface="Times New Roman" charset="0"/>
                <a:cs typeface="Times New Roman" charset="0"/>
              </a:rPr>
              <a:t>Eliminado</a:t>
            </a:r>
            <a:r>
              <a:rPr lang="es-ES" sz="2800" dirty="0">
                <a:latin typeface="Times New Roman" charset="0"/>
                <a:ea typeface="Times New Roman" charset="0"/>
                <a:cs typeface="Times New Roman" charset="0"/>
              </a:rPr>
              <a:t>: </a:t>
            </a:r>
            <a:endParaRPr lang="es-ES" sz="2800" dirty="0" smtClean="0">
              <a:latin typeface="Times New Roman" charset="0"/>
              <a:ea typeface="Times New Roman" charset="0"/>
              <a:cs typeface="Times New Roman" charset="0"/>
            </a:endParaRPr>
          </a:p>
          <a:p>
            <a:pPr lvl="1" eaLnBrk="1" hangingPunct="1"/>
            <a:r>
              <a:rPr lang="es-ES" dirty="0" smtClean="0">
                <a:latin typeface="Times New Roman" charset="0"/>
                <a:ea typeface="Times New Roman" charset="0"/>
                <a:cs typeface="Times New Roman" charset="0"/>
              </a:rPr>
              <a:t>Estudios </a:t>
            </a:r>
            <a:r>
              <a:rPr lang="es-ES" dirty="0">
                <a:latin typeface="Times New Roman" charset="0"/>
                <a:ea typeface="Times New Roman" charset="0"/>
                <a:cs typeface="Times New Roman" charset="0"/>
              </a:rPr>
              <a:t>fallidos </a:t>
            </a:r>
            <a:endParaRPr lang="es-ES" dirty="0" smtClean="0">
              <a:latin typeface="Times New Roman" charset="0"/>
              <a:ea typeface="Times New Roman" charset="0"/>
              <a:cs typeface="Times New Roman" charset="0"/>
            </a:endParaRPr>
          </a:p>
          <a:p>
            <a:pPr lvl="1" eaLnBrk="1" hangingPunct="1"/>
            <a:r>
              <a:rPr lang="es-ES" dirty="0" smtClean="0">
                <a:latin typeface="Times New Roman" charset="0"/>
                <a:ea typeface="Times New Roman" charset="0"/>
                <a:cs typeface="Times New Roman" charset="0"/>
              </a:rPr>
              <a:t>Mera </a:t>
            </a:r>
            <a:r>
              <a:rPr lang="es-ES" dirty="0">
                <a:latin typeface="Times New Roman" charset="0"/>
                <a:ea typeface="Times New Roman" charset="0"/>
                <a:cs typeface="Times New Roman" charset="0"/>
              </a:rPr>
              <a:t>evidencia correlacional </a:t>
            </a:r>
            <a:endParaRPr lang="es-ES" dirty="0" smtClean="0">
              <a:latin typeface="Times New Roman" charset="0"/>
              <a:ea typeface="Times New Roman" charset="0"/>
              <a:cs typeface="Times New Roman" charset="0"/>
            </a:endParaRPr>
          </a:p>
          <a:p>
            <a:pPr lvl="1" eaLnBrk="1" hangingPunct="1"/>
            <a:r>
              <a:rPr lang="es-ES" dirty="0" smtClean="0">
                <a:latin typeface="Times New Roman" charset="0"/>
                <a:ea typeface="Times New Roman" charset="0"/>
                <a:cs typeface="Times New Roman" charset="0"/>
              </a:rPr>
              <a:t>Resultados </a:t>
            </a:r>
            <a:r>
              <a:rPr lang="es-ES" dirty="0">
                <a:latin typeface="Times New Roman" charset="0"/>
                <a:ea typeface="Times New Roman" charset="0"/>
                <a:cs typeface="Times New Roman" charset="0"/>
              </a:rPr>
              <a:t>como mediadores </a:t>
            </a:r>
            <a:endParaRPr lang="es-ES" dirty="0" smtClean="0">
              <a:latin typeface="Times New Roman" charset="0"/>
              <a:ea typeface="Times New Roman" charset="0"/>
              <a:cs typeface="Times New Roman" charset="0"/>
            </a:endParaRPr>
          </a:p>
          <a:p>
            <a:pPr lvl="1" eaLnBrk="1" hangingPunct="1"/>
            <a:r>
              <a:rPr lang="es-ES" dirty="0" smtClean="0">
                <a:latin typeface="Times New Roman" charset="0"/>
                <a:ea typeface="Times New Roman" charset="0"/>
                <a:cs typeface="Times New Roman" charset="0"/>
              </a:rPr>
              <a:t>Marcadores </a:t>
            </a:r>
            <a:r>
              <a:rPr lang="es-ES" dirty="0">
                <a:latin typeface="Times New Roman" charset="0"/>
                <a:ea typeface="Times New Roman" charset="0"/>
                <a:cs typeface="Times New Roman" charset="0"/>
              </a:rPr>
              <a:t>de tratamiento </a:t>
            </a:r>
            <a:endParaRPr lang="es-ES" dirty="0" smtClean="0">
              <a:latin typeface="Times New Roman" charset="0"/>
              <a:ea typeface="Times New Roman" charset="0"/>
              <a:cs typeface="Times New Roman" charset="0"/>
            </a:endParaRPr>
          </a:p>
          <a:p>
            <a:pPr lvl="1" eaLnBrk="1" hangingPunct="1"/>
            <a:r>
              <a:rPr lang="es-ES" dirty="0" smtClean="0">
                <a:latin typeface="Times New Roman" charset="0"/>
                <a:ea typeface="Times New Roman" charset="0"/>
                <a:cs typeface="Times New Roman" charset="0"/>
              </a:rPr>
              <a:t>Revisar </a:t>
            </a:r>
            <a:r>
              <a:rPr lang="es-ES" dirty="0" err="1">
                <a:latin typeface="Times New Roman" charset="0"/>
                <a:ea typeface="Times New Roman" charset="0"/>
                <a:cs typeface="Times New Roman" charset="0"/>
              </a:rPr>
              <a:t>articulos</a:t>
            </a:r>
            <a:endParaRPr lang="en-US" altLang="x-none" kern="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02509578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Grp="1" noChangeArrowheads="1"/>
          </p:cNvSpPr>
          <p:nvPr>
            <p:ph type="title" idx="4294967295"/>
          </p:nvPr>
        </p:nvSpPr>
        <p:spPr/>
        <p:txBody>
          <a:bodyPr/>
          <a:lstStyle/>
          <a:p>
            <a:r>
              <a:rPr lang="en-US" altLang="x-none" dirty="0">
                <a:solidFill>
                  <a:srgbClr val="FFC000"/>
                </a:solidFill>
                <a:latin typeface="Times New Roman" charset="0"/>
                <a:ea typeface="Times New Roman" charset="0"/>
                <a:cs typeface="Times New Roman" charset="0"/>
              </a:rPr>
              <a:t>Variation / </a:t>
            </a:r>
            <a:r>
              <a:rPr lang="en-US" altLang="x-none" dirty="0" err="1">
                <a:solidFill>
                  <a:srgbClr val="FFC000"/>
                </a:solidFill>
                <a:latin typeface="Times New Roman" charset="0"/>
                <a:ea typeface="Times New Roman" charset="0"/>
                <a:cs typeface="Times New Roman" charset="0"/>
              </a:rPr>
              <a:t>Variación</a:t>
            </a:r>
            <a:endParaRPr lang="en-US" dirty="0">
              <a:solidFill>
                <a:srgbClr val="FFC000"/>
              </a:solidFill>
            </a:endParaRPr>
          </a:p>
        </p:txBody>
      </p:sp>
      <p:sp>
        <p:nvSpPr>
          <p:cNvPr id="204802" name="Rectangle 3"/>
          <p:cNvSpPr>
            <a:spLocks noGrp="1" noChangeArrowheads="1"/>
          </p:cNvSpPr>
          <p:nvPr>
            <p:ph type="body" idx="4294967295"/>
          </p:nvPr>
        </p:nvSpPr>
        <p:spPr>
          <a:xfrm>
            <a:off x="457200" y="1447800"/>
            <a:ext cx="3810000" cy="4495800"/>
          </a:xfrm>
        </p:spPr>
        <p:txBody>
          <a:bodyPr/>
          <a:lstStyle/>
          <a:p>
            <a:r>
              <a:rPr lang="en-US" altLang="x-none" sz="2000" dirty="0">
                <a:latin typeface="Times New Roman" charset="0"/>
                <a:ea typeface="ＭＳ Ｐゴシック" charset="-128"/>
              </a:rPr>
              <a:t>Psychological flexibility</a:t>
            </a:r>
          </a:p>
          <a:p>
            <a:r>
              <a:rPr lang="en-US" altLang="x-none" sz="2000" dirty="0">
                <a:latin typeface="Times New Roman" charset="0"/>
                <a:ea typeface="ＭＳ Ｐゴシック" charset="-128"/>
              </a:rPr>
              <a:t>Experiential avoidance</a:t>
            </a:r>
          </a:p>
          <a:p>
            <a:r>
              <a:rPr lang="en-US" altLang="x-none" sz="2000" dirty="0">
                <a:latin typeface="Times New Roman" charset="0"/>
                <a:ea typeface="ＭＳ Ｐゴシック" charset="-128"/>
              </a:rPr>
              <a:t>Ruminative brooding</a:t>
            </a:r>
          </a:p>
          <a:p>
            <a:r>
              <a:rPr lang="en-US" altLang="x-none" sz="2000" dirty="0">
                <a:latin typeface="Times New Roman" charset="0"/>
                <a:ea typeface="ＭＳ Ｐゴシック" charset="-128"/>
              </a:rPr>
              <a:t>Non-reactivity</a:t>
            </a:r>
          </a:p>
          <a:p>
            <a:r>
              <a:rPr lang="en-US" altLang="x-none" sz="2000" dirty="0">
                <a:latin typeface="Times New Roman" charset="0"/>
                <a:ea typeface="ＭＳ Ｐゴシック" charset="-128"/>
              </a:rPr>
              <a:t>Self-acceptance</a:t>
            </a:r>
          </a:p>
          <a:p>
            <a:r>
              <a:rPr lang="en-US" altLang="x-none" sz="2000" dirty="0">
                <a:latin typeface="Times New Roman" charset="0"/>
                <a:ea typeface="ＭＳ Ｐゴシック" charset="-128"/>
              </a:rPr>
              <a:t>Acceptance</a:t>
            </a:r>
          </a:p>
          <a:p>
            <a:r>
              <a:rPr lang="en-US" altLang="x-none" sz="2000" dirty="0">
                <a:latin typeface="Times New Roman" charset="0"/>
                <a:ea typeface="ＭＳ Ｐゴシック" charset="-128"/>
              </a:rPr>
              <a:t>Cognitive defusion</a:t>
            </a:r>
          </a:p>
          <a:p>
            <a:r>
              <a:rPr lang="en-US" altLang="x-none" sz="2000" dirty="0">
                <a:latin typeface="Times New Roman" charset="0"/>
                <a:ea typeface="ＭＳ Ｐゴシック" charset="-128"/>
              </a:rPr>
              <a:t>Emotion-focused coping</a:t>
            </a:r>
          </a:p>
          <a:p>
            <a:r>
              <a:rPr lang="en-US" altLang="x-none" sz="2000" dirty="0">
                <a:latin typeface="Times New Roman" charset="0"/>
                <a:ea typeface="ＭＳ Ｐゴシック" charset="-128"/>
              </a:rPr>
              <a:t>Believability of negative thoughts</a:t>
            </a:r>
          </a:p>
          <a:p>
            <a:r>
              <a:rPr lang="en-US" altLang="x-none" sz="2000" dirty="0">
                <a:latin typeface="Times New Roman" charset="0"/>
                <a:ea typeface="ＭＳ Ｐゴシック" charset="-128"/>
              </a:rPr>
              <a:t>Emotion-regulation (DERS)</a:t>
            </a:r>
          </a:p>
          <a:p>
            <a:r>
              <a:rPr lang="en-US" altLang="x-none" sz="2000" dirty="0">
                <a:latin typeface="Times New Roman" charset="0"/>
                <a:ea typeface="ＭＳ Ｐゴシック" charset="-128"/>
              </a:rPr>
              <a:t>Reductions in avoidance</a:t>
            </a:r>
          </a:p>
          <a:p>
            <a:r>
              <a:rPr lang="en-US" altLang="x-none" sz="2000" dirty="0">
                <a:latin typeface="Times New Roman" charset="0"/>
                <a:ea typeface="ＭＳ Ｐゴシック" charset="-128"/>
              </a:rPr>
              <a:t>Reductions in worry</a:t>
            </a:r>
          </a:p>
          <a:p>
            <a:endParaRPr lang="en-US" altLang="x-none" sz="2000" dirty="0">
              <a:latin typeface="Times New Roman" charset="0"/>
              <a:ea typeface="ＭＳ Ｐゴシック" charset="-128"/>
            </a:endParaRPr>
          </a:p>
        </p:txBody>
      </p:sp>
      <p:sp>
        <p:nvSpPr>
          <p:cNvPr id="204803" name="Rectangle 3"/>
          <p:cNvSpPr txBox="1">
            <a:spLocks noChangeArrowheads="1"/>
          </p:cNvSpPr>
          <p:nvPr/>
        </p:nvSpPr>
        <p:spPr bwMode="auto">
          <a:xfrm>
            <a:off x="5105400" y="1447800"/>
            <a:ext cx="3810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a:spcBef>
                <a:spcPct val="20000"/>
              </a:spcBef>
              <a:buClr>
                <a:schemeClr val="tx2"/>
              </a:buClr>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lr>
                <a:schemeClr val="tx2"/>
              </a:buClr>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lr>
                <a:schemeClr val="tx2"/>
              </a:buClr>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9pPr>
          </a:lstStyle>
          <a:p>
            <a:r>
              <a:rPr lang="en-US" sz="2000" dirty="0" err="1" smtClean="0">
                <a:latin typeface="Times New Roman" charset="0"/>
                <a:ea typeface="Times New Roman" charset="0"/>
                <a:cs typeface="Times New Roman" charset="0"/>
              </a:rPr>
              <a:t>Flexibilidad</a:t>
            </a:r>
            <a:r>
              <a:rPr lang="en-US" sz="2000" dirty="0" smtClean="0">
                <a:latin typeface="Times New Roman" charset="0"/>
                <a:ea typeface="Times New Roman" charset="0"/>
                <a:cs typeface="Times New Roman" charset="0"/>
              </a:rPr>
              <a:t> </a:t>
            </a:r>
            <a:r>
              <a:rPr lang="en-US" sz="2000" dirty="0" err="1">
                <a:latin typeface="Times New Roman" charset="0"/>
                <a:ea typeface="Times New Roman" charset="0"/>
                <a:cs typeface="Times New Roman" charset="0"/>
              </a:rPr>
              <a:t>psicológica</a:t>
            </a:r>
            <a:r>
              <a:rPr lang="en-US" sz="2000" dirty="0">
                <a:latin typeface="Times New Roman" charset="0"/>
                <a:ea typeface="Times New Roman" charset="0"/>
                <a:cs typeface="Times New Roman" charset="0"/>
              </a:rPr>
              <a:t> </a:t>
            </a:r>
            <a:endParaRPr lang="en-US" sz="2000" dirty="0" smtClean="0">
              <a:latin typeface="Times New Roman" charset="0"/>
              <a:ea typeface="Times New Roman" charset="0"/>
              <a:cs typeface="Times New Roman" charset="0"/>
            </a:endParaRPr>
          </a:p>
          <a:p>
            <a:r>
              <a:rPr lang="en-US" sz="2000" dirty="0" err="1" smtClean="0">
                <a:latin typeface="Times New Roman" charset="0"/>
                <a:ea typeface="Times New Roman" charset="0"/>
                <a:cs typeface="Times New Roman" charset="0"/>
              </a:rPr>
              <a:t>Elusión</a:t>
            </a:r>
            <a:r>
              <a:rPr lang="en-US" sz="2000" dirty="0" smtClean="0">
                <a:latin typeface="Times New Roman" charset="0"/>
                <a:ea typeface="Times New Roman" charset="0"/>
                <a:cs typeface="Times New Roman" charset="0"/>
              </a:rPr>
              <a:t> </a:t>
            </a:r>
            <a:r>
              <a:rPr lang="en-US" sz="2000" dirty="0" err="1">
                <a:latin typeface="Times New Roman" charset="0"/>
                <a:ea typeface="Times New Roman" charset="0"/>
                <a:cs typeface="Times New Roman" charset="0"/>
              </a:rPr>
              <a:t>experiencial</a:t>
            </a:r>
            <a:r>
              <a:rPr lang="en-US" sz="2000" dirty="0">
                <a:latin typeface="Times New Roman" charset="0"/>
                <a:ea typeface="Times New Roman" charset="0"/>
                <a:cs typeface="Times New Roman" charset="0"/>
              </a:rPr>
              <a:t> </a:t>
            </a:r>
            <a:endParaRPr lang="en-US" sz="2000" dirty="0" smtClean="0">
              <a:latin typeface="Times New Roman" charset="0"/>
              <a:ea typeface="Times New Roman" charset="0"/>
              <a:cs typeface="Times New Roman" charset="0"/>
            </a:endParaRPr>
          </a:p>
          <a:p>
            <a:r>
              <a:rPr lang="en-US" sz="2000" dirty="0" err="1" smtClean="0">
                <a:latin typeface="Times New Roman" charset="0"/>
                <a:ea typeface="Times New Roman" charset="0"/>
                <a:cs typeface="Times New Roman" charset="0"/>
              </a:rPr>
              <a:t>Pensamiento</a:t>
            </a:r>
            <a:r>
              <a:rPr lang="en-US" sz="2000" dirty="0" smtClean="0">
                <a:latin typeface="Times New Roman" charset="0"/>
                <a:ea typeface="Times New Roman" charset="0"/>
                <a:cs typeface="Times New Roman" charset="0"/>
              </a:rPr>
              <a:t> </a:t>
            </a:r>
            <a:r>
              <a:rPr lang="en-US" sz="2000" dirty="0" err="1" smtClean="0">
                <a:latin typeface="Times New Roman" charset="0"/>
                <a:ea typeface="Times New Roman" charset="0"/>
                <a:cs typeface="Times New Roman" charset="0"/>
              </a:rPr>
              <a:t>rumiativo</a:t>
            </a:r>
            <a:r>
              <a:rPr lang="en-US" sz="2000" dirty="0" smtClean="0">
                <a:latin typeface="Times New Roman" charset="0"/>
                <a:ea typeface="Times New Roman" charset="0"/>
                <a:cs typeface="Times New Roman" charset="0"/>
              </a:rPr>
              <a:t> </a:t>
            </a:r>
          </a:p>
          <a:p>
            <a:r>
              <a:rPr lang="en-US" sz="2000" dirty="0" smtClean="0">
                <a:latin typeface="Times New Roman" charset="0"/>
                <a:ea typeface="Times New Roman" charset="0"/>
                <a:cs typeface="Times New Roman" charset="0"/>
              </a:rPr>
              <a:t>No </a:t>
            </a:r>
            <a:r>
              <a:rPr lang="en-US" sz="2000" dirty="0" err="1">
                <a:latin typeface="Times New Roman" charset="0"/>
                <a:ea typeface="Times New Roman" charset="0"/>
                <a:cs typeface="Times New Roman" charset="0"/>
              </a:rPr>
              <a:t>reactividad</a:t>
            </a:r>
            <a:r>
              <a:rPr lang="en-US" sz="2000" dirty="0">
                <a:latin typeface="Times New Roman" charset="0"/>
                <a:ea typeface="Times New Roman" charset="0"/>
                <a:cs typeface="Times New Roman" charset="0"/>
              </a:rPr>
              <a:t> </a:t>
            </a:r>
            <a:endParaRPr lang="en-US" sz="2000" dirty="0" smtClean="0">
              <a:latin typeface="Times New Roman" charset="0"/>
              <a:ea typeface="Times New Roman" charset="0"/>
              <a:cs typeface="Times New Roman" charset="0"/>
            </a:endParaRPr>
          </a:p>
          <a:p>
            <a:r>
              <a:rPr lang="en-US" sz="2000" dirty="0" smtClean="0">
                <a:latin typeface="Times New Roman" charset="0"/>
                <a:ea typeface="Times New Roman" charset="0"/>
                <a:cs typeface="Times New Roman" charset="0"/>
              </a:rPr>
              <a:t>Auto-</a:t>
            </a:r>
            <a:r>
              <a:rPr lang="en-US" sz="2000" dirty="0" err="1" smtClean="0">
                <a:latin typeface="Times New Roman" charset="0"/>
                <a:ea typeface="Times New Roman" charset="0"/>
                <a:cs typeface="Times New Roman" charset="0"/>
              </a:rPr>
              <a:t>aceptación</a:t>
            </a:r>
            <a:r>
              <a:rPr lang="en-US" sz="2000" dirty="0" smtClean="0">
                <a:latin typeface="Times New Roman" charset="0"/>
                <a:ea typeface="Times New Roman" charset="0"/>
                <a:cs typeface="Times New Roman" charset="0"/>
              </a:rPr>
              <a:t> </a:t>
            </a:r>
          </a:p>
          <a:p>
            <a:r>
              <a:rPr lang="en-US" sz="2000" dirty="0" err="1" smtClean="0">
                <a:latin typeface="Times New Roman" charset="0"/>
                <a:ea typeface="Times New Roman" charset="0"/>
                <a:cs typeface="Times New Roman" charset="0"/>
              </a:rPr>
              <a:t>Aceptación</a:t>
            </a:r>
            <a:r>
              <a:rPr lang="en-US" sz="2000" dirty="0" smtClean="0">
                <a:latin typeface="Times New Roman" charset="0"/>
                <a:ea typeface="Times New Roman" charset="0"/>
                <a:cs typeface="Times New Roman" charset="0"/>
              </a:rPr>
              <a:t> </a:t>
            </a:r>
          </a:p>
          <a:p>
            <a:r>
              <a:rPr lang="en-US" sz="2000" dirty="0" err="1" smtClean="0">
                <a:latin typeface="Times New Roman" charset="0"/>
                <a:ea typeface="Times New Roman" charset="0"/>
                <a:cs typeface="Times New Roman" charset="0"/>
              </a:rPr>
              <a:t>Difusión</a:t>
            </a:r>
            <a:r>
              <a:rPr lang="en-US" sz="2000" dirty="0" smtClean="0">
                <a:latin typeface="Times New Roman" charset="0"/>
                <a:ea typeface="Times New Roman" charset="0"/>
                <a:cs typeface="Times New Roman" charset="0"/>
              </a:rPr>
              <a:t> </a:t>
            </a:r>
            <a:r>
              <a:rPr lang="en-US" sz="2000" dirty="0" err="1">
                <a:latin typeface="Times New Roman" charset="0"/>
                <a:ea typeface="Times New Roman" charset="0"/>
                <a:cs typeface="Times New Roman" charset="0"/>
              </a:rPr>
              <a:t>cognitiva</a:t>
            </a:r>
            <a:r>
              <a:rPr lang="en-US" sz="2000" dirty="0">
                <a:latin typeface="Times New Roman" charset="0"/>
                <a:ea typeface="Times New Roman" charset="0"/>
                <a:cs typeface="Times New Roman" charset="0"/>
              </a:rPr>
              <a:t> </a:t>
            </a:r>
            <a:endParaRPr lang="en-US" sz="2000" dirty="0" smtClean="0">
              <a:latin typeface="Times New Roman" charset="0"/>
              <a:ea typeface="Times New Roman" charset="0"/>
              <a:cs typeface="Times New Roman" charset="0"/>
            </a:endParaRPr>
          </a:p>
          <a:p>
            <a:r>
              <a:rPr lang="en-US" sz="2000" dirty="0" err="1" smtClean="0">
                <a:latin typeface="Times New Roman" charset="0"/>
                <a:ea typeface="Times New Roman" charset="0"/>
                <a:cs typeface="Times New Roman" charset="0"/>
              </a:rPr>
              <a:t>Enfrentamiento</a:t>
            </a:r>
            <a:r>
              <a:rPr lang="en-US" sz="2000" dirty="0" smtClean="0">
                <a:latin typeface="Times New Roman" charset="0"/>
                <a:ea typeface="Times New Roman" charset="0"/>
                <a:cs typeface="Times New Roman" charset="0"/>
              </a:rPr>
              <a:t> </a:t>
            </a:r>
            <a:r>
              <a:rPr lang="en-US" sz="2000" dirty="0" err="1">
                <a:latin typeface="Times New Roman" charset="0"/>
                <a:ea typeface="Times New Roman" charset="0"/>
                <a:cs typeface="Times New Roman" charset="0"/>
              </a:rPr>
              <a:t>emocional</a:t>
            </a:r>
            <a:r>
              <a:rPr lang="en-US" sz="2000" dirty="0">
                <a:latin typeface="Times New Roman" charset="0"/>
                <a:ea typeface="Times New Roman" charset="0"/>
                <a:cs typeface="Times New Roman" charset="0"/>
              </a:rPr>
              <a:t> </a:t>
            </a:r>
            <a:endParaRPr lang="en-US" sz="2000" dirty="0" smtClean="0">
              <a:latin typeface="Times New Roman" charset="0"/>
              <a:ea typeface="Times New Roman" charset="0"/>
              <a:cs typeface="Times New Roman" charset="0"/>
            </a:endParaRPr>
          </a:p>
          <a:p>
            <a:r>
              <a:rPr lang="en-US" sz="2000" dirty="0" err="1" smtClean="0">
                <a:latin typeface="Times New Roman" charset="0"/>
                <a:ea typeface="Times New Roman" charset="0"/>
                <a:cs typeface="Times New Roman" charset="0"/>
              </a:rPr>
              <a:t>Credibilidad</a:t>
            </a:r>
            <a:r>
              <a:rPr lang="en-US" sz="2000" dirty="0" smtClean="0">
                <a:latin typeface="Times New Roman" charset="0"/>
                <a:ea typeface="Times New Roman" charset="0"/>
                <a:cs typeface="Times New Roman" charset="0"/>
              </a:rPr>
              <a:t> </a:t>
            </a:r>
            <a:r>
              <a:rPr lang="en-US" sz="2000" dirty="0">
                <a:latin typeface="Times New Roman" charset="0"/>
                <a:ea typeface="Times New Roman" charset="0"/>
                <a:cs typeface="Times New Roman" charset="0"/>
              </a:rPr>
              <a:t>de </a:t>
            </a:r>
            <a:r>
              <a:rPr lang="en-US" sz="2000" dirty="0" err="1" smtClean="0">
                <a:latin typeface="Times New Roman" charset="0"/>
                <a:ea typeface="Times New Roman" charset="0"/>
                <a:cs typeface="Times New Roman" charset="0"/>
              </a:rPr>
              <a:t>los</a:t>
            </a:r>
            <a:r>
              <a:rPr lang="en-US" sz="2000" dirty="0" smtClean="0">
                <a:latin typeface="Times New Roman" charset="0"/>
                <a:ea typeface="Times New Roman" charset="0"/>
                <a:cs typeface="Times New Roman" charset="0"/>
              </a:rPr>
              <a:t> </a:t>
            </a:r>
            <a:r>
              <a:rPr lang="en-US" sz="2000" dirty="0" err="1" smtClean="0">
                <a:latin typeface="Times New Roman" charset="0"/>
                <a:ea typeface="Times New Roman" charset="0"/>
                <a:cs typeface="Times New Roman" charset="0"/>
              </a:rPr>
              <a:t>pensamientos</a:t>
            </a:r>
            <a:r>
              <a:rPr lang="en-US" sz="2000" dirty="0" smtClean="0">
                <a:latin typeface="Times New Roman" charset="0"/>
                <a:ea typeface="Times New Roman" charset="0"/>
                <a:cs typeface="Times New Roman" charset="0"/>
              </a:rPr>
              <a:t> </a:t>
            </a:r>
            <a:r>
              <a:rPr lang="en-US" sz="2000" dirty="0" err="1">
                <a:latin typeface="Times New Roman" charset="0"/>
                <a:ea typeface="Times New Roman" charset="0"/>
                <a:cs typeface="Times New Roman" charset="0"/>
              </a:rPr>
              <a:t>negativos</a:t>
            </a:r>
            <a:r>
              <a:rPr lang="en-US" sz="2000" dirty="0">
                <a:latin typeface="Times New Roman" charset="0"/>
                <a:ea typeface="Times New Roman" charset="0"/>
                <a:cs typeface="Times New Roman" charset="0"/>
              </a:rPr>
              <a:t> </a:t>
            </a:r>
            <a:endParaRPr lang="en-US" sz="2000" dirty="0" smtClean="0">
              <a:latin typeface="Times New Roman" charset="0"/>
              <a:ea typeface="Times New Roman" charset="0"/>
              <a:cs typeface="Times New Roman" charset="0"/>
            </a:endParaRPr>
          </a:p>
          <a:p>
            <a:r>
              <a:rPr lang="en-US" sz="2000" dirty="0" err="1" smtClean="0">
                <a:latin typeface="Times New Roman" charset="0"/>
                <a:ea typeface="Times New Roman" charset="0"/>
                <a:cs typeface="Times New Roman" charset="0"/>
              </a:rPr>
              <a:t>Regulación</a:t>
            </a:r>
            <a:r>
              <a:rPr lang="en-US" sz="2000" dirty="0" smtClean="0">
                <a:latin typeface="Times New Roman" charset="0"/>
                <a:ea typeface="Times New Roman" charset="0"/>
                <a:cs typeface="Times New Roman" charset="0"/>
              </a:rPr>
              <a:t> </a:t>
            </a:r>
            <a:r>
              <a:rPr lang="en-US" sz="2000" dirty="0" err="1">
                <a:latin typeface="Times New Roman" charset="0"/>
                <a:ea typeface="Times New Roman" charset="0"/>
                <a:cs typeface="Times New Roman" charset="0"/>
              </a:rPr>
              <a:t>emocional</a:t>
            </a:r>
            <a:r>
              <a:rPr lang="en-US" sz="2000" dirty="0">
                <a:latin typeface="Times New Roman" charset="0"/>
                <a:ea typeface="Times New Roman" charset="0"/>
                <a:cs typeface="Times New Roman" charset="0"/>
              </a:rPr>
              <a:t> </a:t>
            </a:r>
            <a:endParaRPr lang="en-US" sz="2000" dirty="0" smtClean="0">
              <a:latin typeface="Times New Roman" charset="0"/>
              <a:ea typeface="Times New Roman" charset="0"/>
              <a:cs typeface="Times New Roman" charset="0"/>
            </a:endParaRPr>
          </a:p>
          <a:p>
            <a:r>
              <a:rPr lang="en-US" sz="2000" dirty="0" err="1" smtClean="0">
                <a:latin typeface="Times New Roman" charset="0"/>
                <a:ea typeface="Times New Roman" charset="0"/>
                <a:cs typeface="Times New Roman" charset="0"/>
              </a:rPr>
              <a:t>Reducciones</a:t>
            </a:r>
            <a:r>
              <a:rPr lang="en-US" sz="2000" dirty="0" smtClean="0">
                <a:latin typeface="Times New Roman" charset="0"/>
                <a:ea typeface="Times New Roman" charset="0"/>
                <a:cs typeface="Times New Roman" charset="0"/>
              </a:rPr>
              <a:t> de la </a:t>
            </a:r>
            <a:r>
              <a:rPr lang="en-US" sz="2000" dirty="0" err="1" smtClean="0">
                <a:latin typeface="Times New Roman" charset="0"/>
                <a:ea typeface="Times New Roman" charset="0"/>
                <a:cs typeface="Times New Roman" charset="0"/>
              </a:rPr>
              <a:t>invalidación</a:t>
            </a:r>
            <a:endParaRPr lang="en-US" sz="2000" dirty="0" smtClean="0">
              <a:latin typeface="Times New Roman" charset="0"/>
              <a:ea typeface="Times New Roman" charset="0"/>
              <a:cs typeface="Times New Roman" charset="0"/>
            </a:endParaRPr>
          </a:p>
          <a:p>
            <a:r>
              <a:rPr lang="en-US" sz="2000" dirty="0" err="1" smtClean="0">
                <a:latin typeface="Times New Roman" charset="0"/>
                <a:ea typeface="Times New Roman" charset="0"/>
                <a:cs typeface="Times New Roman" charset="0"/>
              </a:rPr>
              <a:t>Reducciones</a:t>
            </a:r>
            <a:r>
              <a:rPr lang="en-US" sz="2000" dirty="0" smtClean="0">
                <a:latin typeface="Times New Roman" charset="0"/>
                <a:ea typeface="Times New Roman" charset="0"/>
                <a:cs typeface="Times New Roman" charset="0"/>
              </a:rPr>
              <a:t> </a:t>
            </a:r>
            <a:r>
              <a:rPr lang="en-US" sz="2000" dirty="0" err="1">
                <a:latin typeface="Times New Roman" charset="0"/>
                <a:ea typeface="Times New Roman" charset="0"/>
                <a:cs typeface="Times New Roman" charset="0"/>
              </a:rPr>
              <a:t>en</a:t>
            </a:r>
            <a:r>
              <a:rPr lang="en-US" sz="2000" dirty="0">
                <a:latin typeface="Times New Roman" charset="0"/>
                <a:ea typeface="Times New Roman" charset="0"/>
                <a:cs typeface="Times New Roman" charset="0"/>
              </a:rPr>
              <a:t> la </a:t>
            </a:r>
            <a:r>
              <a:rPr lang="en-US" sz="2000" dirty="0" err="1">
                <a:latin typeface="Times New Roman" charset="0"/>
                <a:ea typeface="Times New Roman" charset="0"/>
                <a:cs typeface="Times New Roman" charset="0"/>
              </a:rPr>
              <a:t>preocupación</a:t>
            </a:r>
            <a:endParaRPr lang="en-US" altLang="x-none" sz="20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45869972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Grp="1" noChangeArrowheads="1"/>
          </p:cNvSpPr>
          <p:nvPr>
            <p:ph type="title" idx="4294967295"/>
          </p:nvPr>
        </p:nvSpPr>
        <p:spPr/>
        <p:txBody>
          <a:bodyPr/>
          <a:lstStyle/>
          <a:p>
            <a:r>
              <a:rPr lang="en-US" altLang="x-none" dirty="0">
                <a:solidFill>
                  <a:srgbClr val="FFC000"/>
                </a:solidFill>
                <a:latin typeface="Times New Roman" charset="0"/>
                <a:ea typeface="Times New Roman" charset="0"/>
                <a:cs typeface="Times New Roman" charset="0"/>
              </a:rPr>
              <a:t>Variation / </a:t>
            </a:r>
            <a:r>
              <a:rPr lang="en-US" altLang="x-none" dirty="0" err="1">
                <a:solidFill>
                  <a:srgbClr val="FFC000"/>
                </a:solidFill>
                <a:latin typeface="Times New Roman" charset="0"/>
                <a:ea typeface="Times New Roman" charset="0"/>
                <a:cs typeface="Times New Roman" charset="0"/>
              </a:rPr>
              <a:t>Variación</a:t>
            </a:r>
            <a:endParaRPr lang="en-US" dirty="0">
              <a:solidFill>
                <a:srgbClr val="FFC000"/>
              </a:solidFill>
            </a:endParaRPr>
          </a:p>
        </p:txBody>
      </p:sp>
      <p:sp>
        <p:nvSpPr>
          <p:cNvPr id="204802" name="Rectangle 3"/>
          <p:cNvSpPr>
            <a:spLocks noGrp="1" noChangeArrowheads="1"/>
          </p:cNvSpPr>
          <p:nvPr>
            <p:ph type="body" idx="4294967295"/>
          </p:nvPr>
        </p:nvSpPr>
        <p:spPr>
          <a:xfrm>
            <a:off x="4250267" y="1295400"/>
            <a:ext cx="4572000" cy="4495800"/>
          </a:xfrm>
        </p:spPr>
        <p:txBody>
          <a:bodyPr/>
          <a:lstStyle/>
          <a:p>
            <a:r>
              <a:rPr lang="en-US" sz="2000" dirty="0" smtClean="0">
                <a:latin typeface="Times New Roman" charset="0"/>
                <a:ea typeface="Times New Roman" charset="0"/>
                <a:cs typeface="Times New Roman" charset="0"/>
              </a:rPr>
              <a:t>No </a:t>
            </a:r>
            <a:r>
              <a:rPr lang="en-US" sz="2000" dirty="0" err="1">
                <a:latin typeface="Times New Roman" charset="0"/>
                <a:ea typeface="Times New Roman" charset="0"/>
                <a:cs typeface="Times New Roman" charset="0"/>
              </a:rPr>
              <a:t>adjunto</a:t>
            </a:r>
            <a:r>
              <a:rPr lang="en-US" sz="2000" dirty="0">
                <a:latin typeface="Times New Roman" charset="0"/>
                <a:ea typeface="Times New Roman" charset="0"/>
                <a:cs typeface="Times New Roman" charset="0"/>
              </a:rPr>
              <a:t> </a:t>
            </a:r>
            <a:endParaRPr lang="en-US" sz="2000" dirty="0" smtClean="0">
              <a:latin typeface="Times New Roman" charset="0"/>
              <a:ea typeface="Times New Roman" charset="0"/>
              <a:cs typeface="Times New Roman" charset="0"/>
            </a:endParaRPr>
          </a:p>
          <a:p>
            <a:r>
              <a:rPr lang="en-US" sz="2000" dirty="0" err="1" smtClean="0">
                <a:latin typeface="Times New Roman" charset="0"/>
                <a:ea typeface="Times New Roman" charset="0"/>
                <a:cs typeface="Times New Roman" charset="0"/>
              </a:rPr>
              <a:t>Autocompasión</a:t>
            </a:r>
            <a:r>
              <a:rPr lang="en-US" sz="2000" dirty="0" smtClean="0">
                <a:latin typeface="Times New Roman" charset="0"/>
                <a:ea typeface="Times New Roman" charset="0"/>
                <a:cs typeface="Times New Roman" charset="0"/>
              </a:rPr>
              <a:t> </a:t>
            </a:r>
          </a:p>
          <a:p>
            <a:r>
              <a:rPr lang="en-US" sz="2000" dirty="0" err="1" smtClean="0">
                <a:latin typeface="Times New Roman" charset="0"/>
                <a:ea typeface="Times New Roman" charset="0"/>
                <a:cs typeface="Times New Roman" charset="0"/>
              </a:rPr>
              <a:t>Reducción</a:t>
            </a:r>
            <a:r>
              <a:rPr lang="en-US" sz="2000" dirty="0" smtClean="0">
                <a:latin typeface="Times New Roman" charset="0"/>
                <a:ea typeface="Times New Roman" charset="0"/>
                <a:cs typeface="Times New Roman" charset="0"/>
              </a:rPr>
              <a:t> </a:t>
            </a:r>
            <a:r>
              <a:rPr lang="en-US" sz="2000" dirty="0">
                <a:latin typeface="Times New Roman" charset="0"/>
                <a:ea typeface="Times New Roman" charset="0"/>
                <a:cs typeface="Times New Roman" charset="0"/>
              </a:rPr>
              <a:t>de las </a:t>
            </a:r>
            <a:r>
              <a:rPr lang="en-US" sz="2000" dirty="0" err="1">
                <a:latin typeface="Times New Roman" charset="0"/>
                <a:ea typeface="Times New Roman" charset="0"/>
                <a:cs typeface="Times New Roman" charset="0"/>
              </a:rPr>
              <a:t>creencias</a:t>
            </a:r>
            <a:r>
              <a:rPr lang="en-US" sz="2000" dirty="0">
                <a:latin typeface="Times New Roman" charset="0"/>
                <a:ea typeface="Times New Roman" charset="0"/>
                <a:cs typeface="Times New Roman" charset="0"/>
              </a:rPr>
              <a:t> de </a:t>
            </a:r>
            <a:r>
              <a:rPr lang="en-US" sz="2000" dirty="0" err="1">
                <a:latin typeface="Times New Roman" charset="0"/>
                <a:ea typeface="Times New Roman" charset="0"/>
                <a:cs typeface="Times New Roman" charset="0"/>
              </a:rPr>
              <a:t>evitar</a:t>
            </a:r>
            <a:r>
              <a:rPr lang="en-US" sz="2000" dirty="0">
                <a:latin typeface="Times New Roman" charset="0"/>
                <a:ea typeface="Times New Roman" charset="0"/>
                <a:cs typeface="Times New Roman" charset="0"/>
              </a:rPr>
              <a:t> el </a:t>
            </a:r>
            <a:r>
              <a:rPr lang="en-US" sz="2000" dirty="0" err="1">
                <a:latin typeface="Times New Roman" charset="0"/>
                <a:ea typeface="Times New Roman" charset="0"/>
                <a:cs typeface="Times New Roman" charset="0"/>
              </a:rPr>
              <a:t>miedo</a:t>
            </a:r>
            <a:r>
              <a:rPr lang="en-US" sz="2000" dirty="0">
                <a:latin typeface="Times New Roman" charset="0"/>
                <a:ea typeface="Times New Roman" charset="0"/>
                <a:cs typeface="Times New Roman" charset="0"/>
              </a:rPr>
              <a:t> </a:t>
            </a:r>
            <a:endParaRPr lang="en-US" sz="2000" dirty="0" smtClean="0">
              <a:latin typeface="Times New Roman" charset="0"/>
              <a:ea typeface="Times New Roman" charset="0"/>
              <a:cs typeface="Times New Roman" charset="0"/>
            </a:endParaRPr>
          </a:p>
          <a:p>
            <a:r>
              <a:rPr lang="en-US" sz="2000" dirty="0" err="1" smtClean="0">
                <a:latin typeface="Times New Roman" charset="0"/>
                <a:ea typeface="Times New Roman" charset="0"/>
                <a:cs typeface="Times New Roman" charset="0"/>
              </a:rPr>
              <a:t>Reducción</a:t>
            </a:r>
            <a:r>
              <a:rPr lang="en-US" sz="2000" dirty="0" smtClean="0">
                <a:latin typeface="Times New Roman" charset="0"/>
                <a:ea typeface="Times New Roman" charset="0"/>
                <a:cs typeface="Times New Roman" charset="0"/>
              </a:rPr>
              <a:t> </a:t>
            </a:r>
            <a:r>
              <a:rPr lang="en-US" sz="2000" dirty="0">
                <a:latin typeface="Times New Roman" charset="0"/>
                <a:ea typeface="Times New Roman" charset="0"/>
                <a:cs typeface="Times New Roman" charset="0"/>
              </a:rPr>
              <a:t>de la </a:t>
            </a:r>
            <a:r>
              <a:rPr lang="en-US" sz="2000" dirty="0" err="1">
                <a:latin typeface="Times New Roman" charset="0"/>
                <a:ea typeface="Times New Roman" charset="0"/>
                <a:cs typeface="Times New Roman" charset="0"/>
              </a:rPr>
              <a:t>sensibilidad</a:t>
            </a:r>
            <a:r>
              <a:rPr lang="en-US" sz="2000" dirty="0">
                <a:latin typeface="Times New Roman" charset="0"/>
                <a:ea typeface="Times New Roman" charset="0"/>
                <a:cs typeface="Times New Roman" charset="0"/>
              </a:rPr>
              <a:t> a la </a:t>
            </a:r>
            <a:r>
              <a:rPr lang="en-US" sz="2000" dirty="0" err="1">
                <a:latin typeface="Times New Roman" charset="0"/>
                <a:ea typeface="Times New Roman" charset="0"/>
                <a:cs typeface="Times New Roman" charset="0"/>
              </a:rPr>
              <a:t>ansiedad</a:t>
            </a:r>
            <a:r>
              <a:rPr lang="en-US" sz="2000" dirty="0">
                <a:latin typeface="Times New Roman" charset="0"/>
                <a:ea typeface="Times New Roman" charset="0"/>
                <a:cs typeface="Times New Roman" charset="0"/>
              </a:rPr>
              <a:t> </a:t>
            </a:r>
            <a:endParaRPr lang="en-US" sz="2000" dirty="0" smtClean="0">
              <a:latin typeface="Times New Roman" charset="0"/>
              <a:ea typeface="Times New Roman" charset="0"/>
              <a:cs typeface="Times New Roman" charset="0"/>
            </a:endParaRPr>
          </a:p>
          <a:p>
            <a:r>
              <a:rPr lang="en-US" sz="2000" dirty="0" err="1" smtClean="0">
                <a:latin typeface="Times New Roman" charset="0"/>
                <a:ea typeface="Times New Roman" charset="0"/>
                <a:cs typeface="Times New Roman" charset="0"/>
              </a:rPr>
              <a:t>Reducción</a:t>
            </a:r>
            <a:r>
              <a:rPr lang="en-US" sz="2000" dirty="0" smtClean="0">
                <a:latin typeface="Times New Roman" charset="0"/>
                <a:ea typeface="Times New Roman" charset="0"/>
                <a:cs typeface="Times New Roman" charset="0"/>
              </a:rPr>
              <a:t> de </a:t>
            </a:r>
            <a:r>
              <a:rPr lang="en-US" sz="2000" dirty="0" err="1" smtClean="0">
                <a:latin typeface="Times New Roman" charset="0"/>
                <a:ea typeface="Times New Roman" charset="0"/>
                <a:cs typeface="Times New Roman" charset="0"/>
              </a:rPr>
              <a:t>síntomas</a:t>
            </a:r>
            <a:r>
              <a:rPr lang="en-US" sz="2000" dirty="0" smtClean="0">
                <a:latin typeface="Times New Roman" charset="0"/>
                <a:ea typeface="Times New Roman" charset="0"/>
                <a:cs typeface="Times New Roman" charset="0"/>
              </a:rPr>
              <a:t> de </a:t>
            </a:r>
            <a:r>
              <a:rPr lang="en-US" sz="2000" dirty="0" err="1" smtClean="0">
                <a:latin typeface="Times New Roman" charset="0"/>
                <a:ea typeface="Times New Roman" charset="0"/>
                <a:cs typeface="Times New Roman" charset="0"/>
              </a:rPr>
              <a:t>catástrofes</a:t>
            </a:r>
            <a:r>
              <a:rPr lang="en-US" sz="2000" dirty="0" smtClean="0">
                <a:latin typeface="Times New Roman" charset="0"/>
                <a:ea typeface="Times New Roman" charset="0"/>
                <a:cs typeface="Times New Roman" charset="0"/>
              </a:rPr>
              <a:t> </a:t>
            </a:r>
          </a:p>
          <a:p>
            <a:r>
              <a:rPr lang="en-US" sz="2000" dirty="0" err="1" smtClean="0">
                <a:latin typeface="Times New Roman" charset="0"/>
                <a:ea typeface="Times New Roman" charset="0"/>
                <a:cs typeface="Times New Roman" charset="0"/>
              </a:rPr>
              <a:t>Frecuencia</a:t>
            </a:r>
            <a:r>
              <a:rPr lang="en-US" sz="2000" dirty="0" smtClean="0">
                <a:latin typeface="Times New Roman" charset="0"/>
                <a:ea typeface="Times New Roman" charset="0"/>
                <a:cs typeface="Times New Roman" charset="0"/>
              </a:rPr>
              <a:t> </a:t>
            </a:r>
            <a:r>
              <a:rPr lang="en-US" sz="2000" dirty="0">
                <a:latin typeface="Times New Roman" charset="0"/>
                <a:ea typeface="Times New Roman" charset="0"/>
                <a:cs typeface="Times New Roman" charset="0"/>
              </a:rPr>
              <a:t>de </a:t>
            </a:r>
            <a:r>
              <a:rPr lang="en-US" sz="2000" dirty="0" err="1">
                <a:latin typeface="Times New Roman" charset="0"/>
                <a:ea typeface="Times New Roman" charset="0"/>
                <a:cs typeface="Times New Roman" charset="0"/>
              </a:rPr>
              <a:t>reevaluación</a:t>
            </a:r>
            <a:r>
              <a:rPr lang="en-US" sz="2000" dirty="0">
                <a:latin typeface="Times New Roman" charset="0"/>
                <a:ea typeface="Times New Roman" charset="0"/>
                <a:cs typeface="Times New Roman" charset="0"/>
              </a:rPr>
              <a:t> </a:t>
            </a:r>
            <a:endParaRPr lang="en-US" sz="2000" dirty="0" smtClean="0">
              <a:latin typeface="Times New Roman" charset="0"/>
              <a:ea typeface="Times New Roman" charset="0"/>
              <a:cs typeface="Times New Roman" charset="0"/>
            </a:endParaRPr>
          </a:p>
          <a:p>
            <a:r>
              <a:rPr lang="en-US" sz="2000" dirty="0" err="1" smtClean="0">
                <a:latin typeface="Times New Roman" charset="0"/>
                <a:ea typeface="Times New Roman" charset="0"/>
                <a:cs typeface="Times New Roman" charset="0"/>
              </a:rPr>
              <a:t>Representaciones</a:t>
            </a:r>
            <a:r>
              <a:rPr lang="en-US" sz="2000" dirty="0" smtClean="0">
                <a:latin typeface="Times New Roman" charset="0"/>
                <a:ea typeface="Times New Roman" charset="0"/>
                <a:cs typeface="Times New Roman" charset="0"/>
              </a:rPr>
              <a:t> </a:t>
            </a:r>
            <a:r>
              <a:rPr lang="en-US" sz="2000" dirty="0" err="1">
                <a:latin typeface="Times New Roman" charset="0"/>
                <a:ea typeface="Times New Roman" charset="0"/>
                <a:cs typeface="Times New Roman" charset="0"/>
              </a:rPr>
              <a:t>negativas</a:t>
            </a:r>
            <a:r>
              <a:rPr lang="en-US" sz="2000" dirty="0">
                <a:latin typeface="Times New Roman" charset="0"/>
                <a:ea typeface="Times New Roman" charset="0"/>
                <a:cs typeface="Times New Roman" charset="0"/>
              </a:rPr>
              <a:t> </a:t>
            </a:r>
            <a:endParaRPr lang="en-US" sz="2000" dirty="0" smtClean="0">
              <a:latin typeface="Times New Roman" charset="0"/>
              <a:ea typeface="Times New Roman" charset="0"/>
              <a:cs typeface="Times New Roman" charset="0"/>
            </a:endParaRPr>
          </a:p>
          <a:p>
            <a:r>
              <a:rPr lang="en-US" sz="2000" dirty="0" err="1" smtClean="0">
                <a:latin typeface="Times New Roman" charset="0"/>
                <a:ea typeface="Times New Roman" charset="0"/>
                <a:cs typeface="Times New Roman" charset="0"/>
              </a:rPr>
              <a:t>Reactividad</a:t>
            </a:r>
            <a:r>
              <a:rPr lang="en-US" sz="2000" dirty="0" smtClean="0">
                <a:latin typeface="Times New Roman" charset="0"/>
                <a:ea typeface="Times New Roman" charset="0"/>
                <a:cs typeface="Times New Roman" charset="0"/>
              </a:rPr>
              <a:t> </a:t>
            </a:r>
            <a:r>
              <a:rPr lang="en-US" sz="2000" dirty="0">
                <a:latin typeface="Times New Roman" charset="0"/>
                <a:ea typeface="Times New Roman" charset="0"/>
                <a:cs typeface="Times New Roman" charset="0"/>
              </a:rPr>
              <a:t>del </a:t>
            </a:r>
            <a:r>
              <a:rPr lang="en-US" sz="2000" dirty="0" err="1">
                <a:latin typeface="Times New Roman" charset="0"/>
                <a:ea typeface="Times New Roman" charset="0"/>
                <a:cs typeface="Times New Roman" charset="0"/>
              </a:rPr>
              <a:t>estado</a:t>
            </a:r>
            <a:r>
              <a:rPr lang="en-US" sz="2000" dirty="0">
                <a:latin typeface="Times New Roman" charset="0"/>
                <a:ea typeface="Times New Roman" charset="0"/>
                <a:cs typeface="Times New Roman" charset="0"/>
              </a:rPr>
              <a:t> de </a:t>
            </a:r>
            <a:r>
              <a:rPr lang="en-US" sz="2000" dirty="0" err="1">
                <a:latin typeface="Times New Roman" charset="0"/>
                <a:ea typeface="Times New Roman" charset="0"/>
                <a:cs typeface="Times New Roman" charset="0"/>
              </a:rPr>
              <a:t>ánimo</a:t>
            </a:r>
            <a:r>
              <a:rPr lang="en-US" sz="2000" dirty="0">
                <a:latin typeface="Times New Roman" charset="0"/>
                <a:ea typeface="Times New Roman" charset="0"/>
                <a:cs typeface="Times New Roman" charset="0"/>
              </a:rPr>
              <a:t> </a:t>
            </a:r>
            <a:endParaRPr lang="en-US" sz="2000" dirty="0" smtClean="0">
              <a:latin typeface="Times New Roman" charset="0"/>
              <a:ea typeface="Times New Roman" charset="0"/>
              <a:cs typeface="Times New Roman" charset="0"/>
            </a:endParaRPr>
          </a:p>
          <a:p>
            <a:r>
              <a:rPr lang="en-US" sz="2000" dirty="0" err="1" smtClean="0">
                <a:latin typeface="Times New Roman" charset="0"/>
                <a:ea typeface="Times New Roman" charset="0"/>
                <a:cs typeface="Times New Roman" charset="0"/>
              </a:rPr>
              <a:t>Miedo</a:t>
            </a:r>
            <a:r>
              <a:rPr lang="en-US" sz="2000" dirty="0" smtClean="0">
                <a:latin typeface="Times New Roman" charset="0"/>
                <a:ea typeface="Times New Roman" charset="0"/>
                <a:cs typeface="Times New Roman" charset="0"/>
              </a:rPr>
              <a:t> </a:t>
            </a:r>
            <a:r>
              <a:rPr lang="en-US" sz="2000" dirty="0">
                <a:latin typeface="Times New Roman" charset="0"/>
                <a:ea typeface="Times New Roman" charset="0"/>
                <a:cs typeface="Times New Roman" charset="0"/>
              </a:rPr>
              <a:t>a las </a:t>
            </a:r>
            <a:r>
              <a:rPr lang="en-US" sz="2000" dirty="0" err="1">
                <a:latin typeface="Times New Roman" charset="0"/>
                <a:ea typeface="Times New Roman" charset="0"/>
                <a:cs typeface="Times New Roman" charset="0"/>
              </a:rPr>
              <a:t>emociones</a:t>
            </a:r>
            <a:r>
              <a:rPr lang="en-US" sz="2000" dirty="0">
                <a:latin typeface="Times New Roman" charset="0"/>
                <a:ea typeface="Times New Roman" charset="0"/>
                <a:cs typeface="Times New Roman" charset="0"/>
              </a:rPr>
              <a:t> </a:t>
            </a:r>
            <a:r>
              <a:rPr lang="en-US" sz="2000" dirty="0" err="1">
                <a:latin typeface="Times New Roman" charset="0"/>
                <a:ea typeface="Times New Roman" charset="0"/>
                <a:cs typeface="Times New Roman" charset="0"/>
              </a:rPr>
              <a:t>intensas</a:t>
            </a:r>
            <a:r>
              <a:rPr lang="en-US" sz="2000" dirty="0">
                <a:latin typeface="Times New Roman" charset="0"/>
                <a:ea typeface="Times New Roman" charset="0"/>
                <a:cs typeface="Times New Roman" charset="0"/>
              </a:rPr>
              <a:t> </a:t>
            </a:r>
            <a:endParaRPr lang="en-US" sz="2000" dirty="0" smtClean="0">
              <a:latin typeface="Times New Roman" charset="0"/>
              <a:ea typeface="Times New Roman" charset="0"/>
              <a:cs typeface="Times New Roman" charset="0"/>
            </a:endParaRPr>
          </a:p>
          <a:p>
            <a:r>
              <a:rPr lang="en-US" sz="2000" dirty="0" err="1" smtClean="0">
                <a:latin typeface="Times New Roman" charset="0"/>
                <a:ea typeface="Times New Roman" charset="0"/>
                <a:cs typeface="Times New Roman" charset="0"/>
              </a:rPr>
              <a:t>Creencias</a:t>
            </a:r>
            <a:r>
              <a:rPr lang="en-US" sz="2000" dirty="0" smtClean="0">
                <a:latin typeface="Times New Roman" charset="0"/>
                <a:ea typeface="Times New Roman" charset="0"/>
                <a:cs typeface="Times New Roman" charset="0"/>
              </a:rPr>
              <a:t> </a:t>
            </a:r>
            <a:r>
              <a:rPr lang="en-US" sz="2000" dirty="0" err="1">
                <a:latin typeface="Times New Roman" charset="0"/>
                <a:ea typeface="Times New Roman" charset="0"/>
                <a:cs typeface="Times New Roman" charset="0"/>
              </a:rPr>
              <a:t>irracionales</a:t>
            </a:r>
            <a:r>
              <a:rPr lang="en-US" sz="2000" dirty="0">
                <a:latin typeface="Times New Roman" charset="0"/>
                <a:ea typeface="Times New Roman" charset="0"/>
                <a:cs typeface="Times New Roman" charset="0"/>
              </a:rPr>
              <a:t> </a:t>
            </a:r>
            <a:endParaRPr lang="en-US" sz="2000" dirty="0" smtClean="0">
              <a:latin typeface="Times New Roman" charset="0"/>
              <a:ea typeface="Times New Roman" charset="0"/>
              <a:cs typeface="Times New Roman" charset="0"/>
            </a:endParaRPr>
          </a:p>
          <a:p>
            <a:r>
              <a:rPr lang="en-US" sz="2000" dirty="0" err="1" smtClean="0">
                <a:latin typeface="Times New Roman" charset="0"/>
                <a:ea typeface="Times New Roman" charset="0"/>
                <a:cs typeface="Times New Roman" charset="0"/>
              </a:rPr>
              <a:t>Evaluación</a:t>
            </a:r>
            <a:r>
              <a:rPr lang="en-US" sz="2000" dirty="0" smtClean="0">
                <a:latin typeface="Times New Roman" charset="0"/>
                <a:ea typeface="Times New Roman" charset="0"/>
                <a:cs typeface="Times New Roman" charset="0"/>
              </a:rPr>
              <a:t> </a:t>
            </a:r>
            <a:r>
              <a:rPr lang="en-US" sz="2000" dirty="0">
                <a:latin typeface="Times New Roman" charset="0"/>
                <a:ea typeface="Times New Roman" charset="0"/>
                <a:cs typeface="Times New Roman" charset="0"/>
              </a:rPr>
              <a:t>de </a:t>
            </a:r>
            <a:r>
              <a:rPr lang="en-US" sz="2000" dirty="0" err="1">
                <a:latin typeface="Times New Roman" charset="0"/>
                <a:ea typeface="Times New Roman" charset="0"/>
                <a:cs typeface="Times New Roman" charset="0"/>
              </a:rPr>
              <a:t>pánico</a:t>
            </a:r>
            <a:r>
              <a:rPr lang="en-US" sz="2000" dirty="0">
                <a:latin typeface="Times New Roman" charset="0"/>
                <a:ea typeface="Times New Roman" charset="0"/>
                <a:cs typeface="Times New Roman" charset="0"/>
              </a:rPr>
              <a:t> </a:t>
            </a:r>
            <a:endParaRPr lang="en-US" sz="2000" dirty="0" smtClean="0">
              <a:latin typeface="Times New Roman" charset="0"/>
              <a:ea typeface="Times New Roman" charset="0"/>
              <a:cs typeface="Times New Roman" charset="0"/>
            </a:endParaRPr>
          </a:p>
          <a:p>
            <a:r>
              <a:rPr lang="en-US" sz="2000" dirty="0" err="1" smtClean="0">
                <a:latin typeface="Times New Roman" charset="0"/>
                <a:ea typeface="Times New Roman" charset="0"/>
                <a:cs typeface="Times New Roman" charset="0"/>
              </a:rPr>
              <a:t>Reducción</a:t>
            </a:r>
            <a:r>
              <a:rPr lang="en-US" sz="2000" dirty="0" smtClean="0">
                <a:latin typeface="Times New Roman" charset="0"/>
                <a:ea typeface="Times New Roman" charset="0"/>
                <a:cs typeface="Times New Roman" charset="0"/>
              </a:rPr>
              <a:t> </a:t>
            </a:r>
            <a:r>
              <a:rPr lang="en-US" sz="2000" dirty="0">
                <a:latin typeface="Times New Roman" charset="0"/>
                <a:ea typeface="Times New Roman" charset="0"/>
                <a:cs typeface="Times New Roman" charset="0"/>
              </a:rPr>
              <a:t>de la </a:t>
            </a:r>
            <a:r>
              <a:rPr lang="en-US" sz="2000" dirty="0" err="1">
                <a:latin typeface="Times New Roman" charset="0"/>
                <a:ea typeface="Times New Roman" charset="0"/>
                <a:cs typeface="Times New Roman" charset="0"/>
              </a:rPr>
              <a:t>conducta</a:t>
            </a:r>
            <a:r>
              <a:rPr lang="en-US" sz="2000" dirty="0">
                <a:latin typeface="Times New Roman" charset="0"/>
                <a:ea typeface="Times New Roman" charset="0"/>
                <a:cs typeface="Times New Roman" charset="0"/>
              </a:rPr>
              <a:t> </a:t>
            </a:r>
            <a:endParaRPr lang="en-US" sz="2000" dirty="0" smtClean="0">
              <a:latin typeface="Times New Roman" charset="0"/>
              <a:ea typeface="Times New Roman" charset="0"/>
              <a:cs typeface="Times New Roman" charset="0"/>
            </a:endParaRPr>
          </a:p>
          <a:p>
            <a:r>
              <a:rPr lang="en-US" sz="2000" dirty="0" smtClean="0">
                <a:latin typeface="Times New Roman" charset="0"/>
                <a:ea typeface="Times New Roman" charset="0"/>
                <a:cs typeface="Times New Roman" charset="0"/>
              </a:rPr>
              <a:t>Resistencia </a:t>
            </a:r>
            <a:r>
              <a:rPr lang="en-US" sz="2000" dirty="0" err="1">
                <a:latin typeface="Times New Roman" charset="0"/>
                <a:ea typeface="Times New Roman" charset="0"/>
                <a:cs typeface="Times New Roman" charset="0"/>
              </a:rPr>
              <a:t>reducida</a:t>
            </a:r>
            <a:endParaRPr lang="en-US" altLang="x-none" sz="2000" dirty="0">
              <a:latin typeface="Times New Roman" charset="0"/>
              <a:ea typeface="Times New Roman" charset="0"/>
              <a:cs typeface="Times New Roman" charset="0"/>
            </a:endParaRPr>
          </a:p>
        </p:txBody>
      </p:sp>
      <p:sp>
        <p:nvSpPr>
          <p:cNvPr id="204803" name="Rectangle 3"/>
          <p:cNvSpPr txBox="1">
            <a:spLocks noChangeArrowheads="1"/>
          </p:cNvSpPr>
          <p:nvPr/>
        </p:nvSpPr>
        <p:spPr bwMode="auto">
          <a:xfrm>
            <a:off x="304800" y="1377221"/>
            <a:ext cx="3810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a:spcBef>
                <a:spcPct val="20000"/>
              </a:spcBef>
              <a:buClr>
                <a:schemeClr val="tx2"/>
              </a:buClr>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lr>
                <a:schemeClr val="tx2"/>
              </a:buClr>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lr>
                <a:schemeClr val="tx2"/>
              </a:buClr>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9pPr>
          </a:lstStyle>
          <a:p>
            <a:r>
              <a:rPr lang="en-US" altLang="x-none" sz="2000" dirty="0">
                <a:latin typeface="Times New Roman" charset="0"/>
              </a:rPr>
              <a:t>Non-attachment</a:t>
            </a:r>
          </a:p>
          <a:p>
            <a:r>
              <a:rPr lang="en-US" altLang="x-none" sz="2000" dirty="0">
                <a:latin typeface="Times New Roman" charset="0"/>
              </a:rPr>
              <a:t>Self-compassion</a:t>
            </a:r>
          </a:p>
          <a:p>
            <a:r>
              <a:rPr lang="en-US" altLang="x-none" sz="2000" dirty="0">
                <a:latin typeface="Times New Roman" charset="0"/>
              </a:rPr>
              <a:t>Reduced fear avoidance beliefs</a:t>
            </a:r>
          </a:p>
          <a:p>
            <a:r>
              <a:rPr lang="en-US" altLang="x-none" sz="2000" dirty="0">
                <a:latin typeface="Times New Roman" charset="0"/>
              </a:rPr>
              <a:t>Reduced anxiety sensitivity</a:t>
            </a:r>
          </a:p>
          <a:p>
            <a:r>
              <a:rPr lang="en-US" altLang="x-none" sz="2000" dirty="0">
                <a:latin typeface="Times New Roman" charset="0"/>
              </a:rPr>
              <a:t>Reduced symptom catastrophizing</a:t>
            </a:r>
          </a:p>
          <a:p>
            <a:r>
              <a:rPr lang="en-US" altLang="x-none" sz="2000" dirty="0">
                <a:latin typeface="Times New Roman" charset="0"/>
              </a:rPr>
              <a:t>Reappraisal frequency</a:t>
            </a:r>
          </a:p>
          <a:p>
            <a:r>
              <a:rPr lang="en-US" altLang="x-none" sz="2000" dirty="0">
                <a:latin typeface="Times New Roman" charset="0"/>
              </a:rPr>
              <a:t>Negative representations</a:t>
            </a:r>
          </a:p>
          <a:p>
            <a:r>
              <a:rPr lang="en-US" altLang="x-none" sz="2000" dirty="0">
                <a:latin typeface="Times New Roman" charset="0"/>
              </a:rPr>
              <a:t>Mood reactivity</a:t>
            </a:r>
          </a:p>
          <a:p>
            <a:r>
              <a:rPr lang="en-US" altLang="x-none" sz="2000" dirty="0">
                <a:latin typeface="Times New Roman" charset="0"/>
              </a:rPr>
              <a:t>Fear of intense emotions</a:t>
            </a:r>
          </a:p>
          <a:p>
            <a:r>
              <a:rPr lang="en-US" altLang="x-none" sz="2000" dirty="0">
                <a:latin typeface="Times New Roman" charset="0"/>
              </a:rPr>
              <a:t>Irrational beliefs</a:t>
            </a:r>
          </a:p>
          <a:p>
            <a:r>
              <a:rPr lang="en-US" altLang="x-none" sz="2000" dirty="0">
                <a:latin typeface="Times New Roman" charset="0"/>
              </a:rPr>
              <a:t>Panic appraisal</a:t>
            </a:r>
          </a:p>
          <a:p>
            <a:r>
              <a:rPr lang="en-US" altLang="x-none" sz="2000" dirty="0">
                <a:latin typeface="Times New Roman" charset="0"/>
              </a:rPr>
              <a:t>Reduced behavioral coping </a:t>
            </a:r>
          </a:p>
          <a:p>
            <a:r>
              <a:rPr lang="en-US" altLang="x-none" sz="2000" dirty="0">
                <a:latin typeface="Times New Roman" charset="0"/>
              </a:rPr>
              <a:t>Reduced resistance</a:t>
            </a:r>
          </a:p>
          <a:p>
            <a:endParaRPr lang="en-US" altLang="x-none" sz="2000" dirty="0">
              <a:latin typeface="Times New Roman" charset="0"/>
            </a:endParaRPr>
          </a:p>
        </p:txBody>
      </p:sp>
    </p:spTree>
    <p:extLst>
      <p:ext uri="{BB962C8B-B14F-4D97-AF65-F5344CB8AC3E}">
        <p14:creationId xmlns:p14="http://schemas.microsoft.com/office/powerpoint/2010/main" val="206246447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Grp="1" noChangeArrowheads="1"/>
          </p:cNvSpPr>
          <p:nvPr>
            <p:ph type="title" idx="4294967295"/>
          </p:nvPr>
        </p:nvSpPr>
        <p:spPr>
          <a:xfrm>
            <a:off x="533400" y="152400"/>
            <a:ext cx="8229600" cy="1143000"/>
          </a:xfrm>
        </p:spPr>
        <p:txBody>
          <a:bodyPr/>
          <a:lstStyle/>
          <a:p>
            <a:pPr eaLnBrk="1" hangingPunct="1">
              <a:defRPr/>
            </a:pPr>
            <a:r>
              <a:rPr lang="en-US" altLang="x-none" dirty="0" smtClean="0">
                <a:solidFill>
                  <a:srgbClr val="FFCC00"/>
                </a:solidFill>
                <a:latin typeface="Times New Roman" charset="0"/>
                <a:ea typeface="ＭＳ Ｐゴシック" charset="-128"/>
              </a:rPr>
              <a:t>Contact </a:t>
            </a:r>
            <a:r>
              <a:rPr lang="en-US" altLang="x-none" dirty="0">
                <a:solidFill>
                  <a:srgbClr val="FFCC00"/>
                </a:solidFill>
                <a:latin typeface="Times New Roman" charset="0"/>
                <a:ea typeface="ＭＳ Ｐゴシック" charset="-128"/>
              </a:rPr>
              <a:t>with </a:t>
            </a:r>
            <a:r>
              <a:rPr lang="en-US" altLang="x-none" dirty="0">
                <a:solidFill>
                  <a:srgbClr val="FFCC00"/>
                </a:solidFill>
                <a:latin typeface="Times New Roman" charset="0"/>
              </a:rPr>
              <a:t>Context</a:t>
            </a:r>
            <a:br>
              <a:rPr lang="en-US" altLang="x-none" dirty="0">
                <a:solidFill>
                  <a:srgbClr val="FFCC00"/>
                </a:solidFill>
                <a:latin typeface="Times New Roman" charset="0"/>
              </a:rPr>
            </a:br>
            <a:r>
              <a:rPr lang="en-US" altLang="x-none" dirty="0" err="1">
                <a:solidFill>
                  <a:srgbClr val="FFCC00"/>
                </a:solidFill>
                <a:latin typeface="Times New Roman" charset="0"/>
              </a:rPr>
              <a:t>Contacto</a:t>
            </a:r>
            <a:r>
              <a:rPr lang="en-US" altLang="x-none" dirty="0">
                <a:solidFill>
                  <a:srgbClr val="FFCC00"/>
                </a:solidFill>
                <a:latin typeface="Times New Roman" charset="0"/>
              </a:rPr>
              <a:t> con </a:t>
            </a:r>
            <a:r>
              <a:rPr lang="en-US" altLang="x-none" dirty="0" err="1">
                <a:solidFill>
                  <a:srgbClr val="FFCC00"/>
                </a:solidFill>
                <a:latin typeface="Times New Roman" charset="0"/>
              </a:rPr>
              <a:t>Contexto</a:t>
            </a:r>
            <a:endParaRPr lang="en-US" altLang="x-none" dirty="0">
              <a:solidFill>
                <a:srgbClr val="FFCC00"/>
              </a:solidFill>
              <a:latin typeface="Times New Roman" charset="0"/>
              <a:ea typeface="ＭＳ Ｐゴシック" charset="-128"/>
            </a:endParaRPr>
          </a:p>
        </p:txBody>
      </p:sp>
      <p:sp>
        <p:nvSpPr>
          <p:cNvPr id="206850" name="Rectangle 3"/>
          <p:cNvSpPr>
            <a:spLocks noGrp="1" noChangeArrowheads="1"/>
          </p:cNvSpPr>
          <p:nvPr>
            <p:ph type="body" idx="4294967295"/>
          </p:nvPr>
        </p:nvSpPr>
        <p:spPr>
          <a:xfrm>
            <a:off x="228600" y="1692275"/>
            <a:ext cx="4343400" cy="4708525"/>
          </a:xfrm>
        </p:spPr>
        <p:txBody>
          <a:bodyPr/>
          <a:lstStyle/>
          <a:p>
            <a:pPr eaLnBrk="1" hangingPunct="1"/>
            <a:r>
              <a:rPr lang="en-US" altLang="x-none" sz="2400" dirty="0">
                <a:latin typeface="Times New Roman" charset="0"/>
                <a:ea typeface="ＭＳ Ｐゴシック" charset="-128"/>
              </a:rPr>
              <a:t>Acting with awareness</a:t>
            </a:r>
          </a:p>
          <a:p>
            <a:pPr eaLnBrk="1" hangingPunct="1"/>
            <a:r>
              <a:rPr lang="en-US" altLang="x-none" sz="2400" dirty="0">
                <a:latin typeface="Times New Roman" charset="0"/>
                <a:ea typeface="ＭＳ Ｐゴシック" charset="-128"/>
              </a:rPr>
              <a:t>Mindfulness</a:t>
            </a:r>
          </a:p>
          <a:p>
            <a:pPr eaLnBrk="1" hangingPunct="1"/>
            <a:r>
              <a:rPr lang="en-US" altLang="x-none" sz="2400" dirty="0">
                <a:latin typeface="Times New Roman" charset="0"/>
                <a:ea typeface="ＭＳ Ｐゴシック" charset="-128"/>
              </a:rPr>
              <a:t>Attentional flexibility</a:t>
            </a:r>
          </a:p>
          <a:p>
            <a:pPr eaLnBrk="1" hangingPunct="1"/>
            <a:r>
              <a:rPr lang="en-US" altLang="x-none" sz="2400" dirty="0">
                <a:latin typeface="Times New Roman" charset="0"/>
                <a:ea typeface="ＭＳ Ｐゴシック" charset="-128"/>
              </a:rPr>
              <a:t>Reductions in self-focused attention</a:t>
            </a:r>
          </a:p>
          <a:p>
            <a:pPr eaLnBrk="1" hangingPunct="1"/>
            <a:r>
              <a:rPr lang="en-US" altLang="x-none" sz="2400" dirty="0">
                <a:latin typeface="Times New Roman" charset="0"/>
                <a:ea typeface="ＭＳ Ｐゴシック" charset="-128"/>
              </a:rPr>
              <a:t>Observing</a:t>
            </a:r>
          </a:p>
          <a:p>
            <a:pPr eaLnBrk="1" hangingPunct="1"/>
            <a:r>
              <a:rPr lang="en-US" altLang="x-none" sz="2400" dirty="0">
                <a:latin typeface="Times New Roman" charset="0"/>
                <a:ea typeface="ＭＳ Ｐゴシック" charset="-128"/>
              </a:rPr>
              <a:t>Attention focusing</a:t>
            </a:r>
          </a:p>
          <a:p>
            <a:pPr eaLnBrk="1" hangingPunct="1"/>
            <a:r>
              <a:rPr lang="en-US" altLang="x-none" sz="2400" dirty="0">
                <a:latin typeface="Times New Roman" charset="0"/>
                <a:ea typeface="ＭＳ Ｐゴシック" charset="-128"/>
              </a:rPr>
              <a:t>Attention shifting</a:t>
            </a:r>
          </a:p>
          <a:p>
            <a:pPr eaLnBrk="1" hangingPunct="1"/>
            <a:r>
              <a:rPr lang="en-US" altLang="x-none" sz="2400" dirty="0">
                <a:latin typeface="Times New Roman" charset="0"/>
                <a:ea typeface="ＭＳ Ｐゴシック" charset="-128"/>
              </a:rPr>
              <a:t>Inhibitory control of attention</a:t>
            </a:r>
          </a:p>
          <a:p>
            <a:pPr eaLnBrk="1" hangingPunct="1"/>
            <a:r>
              <a:rPr lang="en-US" altLang="x-none" sz="2400" dirty="0">
                <a:latin typeface="Times New Roman" charset="0"/>
                <a:ea typeface="ＭＳ Ｐゴシック" charset="-128"/>
              </a:rPr>
              <a:t>Reduced discrepancy between self report and objective measures</a:t>
            </a:r>
          </a:p>
        </p:txBody>
      </p:sp>
      <p:sp>
        <p:nvSpPr>
          <p:cNvPr id="4" name="Rectangle 3"/>
          <p:cNvSpPr txBox="1">
            <a:spLocks noChangeArrowheads="1"/>
          </p:cNvSpPr>
          <p:nvPr/>
        </p:nvSpPr>
        <p:spPr bwMode="auto">
          <a:xfrm>
            <a:off x="4419600" y="1692274"/>
            <a:ext cx="4743138" cy="4708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9pPr>
          </a:lstStyle>
          <a:p>
            <a:pPr eaLnBrk="1" hangingPunct="1"/>
            <a:r>
              <a:rPr lang="en-US" altLang="x-none" sz="2400" kern="0" dirty="0" err="1">
                <a:latin typeface="Times New Roman" charset="0"/>
              </a:rPr>
              <a:t>Actuar</a:t>
            </a:r>
            <a:r>
              <a:rPr lang="en-US" altLang="x-none" sz="2400" kern="0" dirty="0">
                <a:latin typeface="Times New Roman" charset="0"/>
              </a:rPr>
              <a:t> con </a:t>
            </a:r>
            <a:r>
              <a:rPr lang="en-US" altLang="x-none" sz="2400" kern="0" dirty="0" err="1" smtClean="0">
                <a:latin typeface="Times New Roman" charset="0"/>
              </a:rPr>
              <a:t>conciencia</a:t>
            </a:r>
            <a:endParaRPr lang="en-US" altLang="x-none" sz="2400" kern="0" dirty="0" smtClean="0">
              <a:latin typeface="Times New Roman" charset="0"/>
            </a:endParaRPr>
          </a:p>
          <a:p>
            <a:pPr eaLnBrk="1" hangingPunct="1"/>
            <a:r>
              <a:rPr lang="en-US" altLang="x-none" sz="2400" kern="0" dirty="0" err="1" smtClean="0">
                <a:latin typeface="Times New Roman" charset="0"/>
              </a:rPr>
              <a:t>Atención</a:t>
            </a:r>
            <a:r>
              <a:rPr lang="en-US" altLang="x-none" sz="2400" kern="0" dirty="0" smtClean="0">
                <a:latin typeface="Times New Roman" charset="0"/>
              </a:rPr>
              <a:t> plena</a:t>
            </a:r>
          </a:p>
          <a:p>
            <a:pPr eaLnBrk="1" hangingPunct="1"/>
            <a:r>
              <a:rPr lang="en-US" altLang="x-none" sz="2400" kern="0" dirty="0" err="1" smtClean="0">
                <a:latin typeface="Times New Roman" charset="0"/>
              </a:rPr>
              <a:t>Flexibilidad</a:t>
            </a:r>
            <a:r>
              <a:rPr lang="en-US" altLang="x-none" sz="2400" kern="0" dirty="0" smtClean="0">
                <a:latin typeface="Times New Roman" charset="0"/>
              </a:rPr>
              <a:t> </a:t>
            </a:r>
            <a:r>
              <a:rPr lang="en-US" altLang="x-none" sz="2400" kern="0" dirty="0">
                <a:latin typeface="Times New Roman" charset="0"/>
              </a:rPr>
              <a:t>de </a:t>
            </a:r>
            <a:r>
              <a:rPr lang="en-US" altLang="x-none" sz="2400" kern="0" dirty="0" err="1" smtClean="0">
                <a:latin typeface="Times New Roman" charset="0"/>
              </a:rPr>
              <a:t>atención</a:t>
            </a:r>
            <a:endParaRPr lang="en-US" altLang="x-none" sz="2400" kern="0" dirty="0" smtClean="0">
              <a:latin typeface="Times New Roman" charset="0"/>
            </a:endParaRPr>
          </a:p>
          <a:p>
            <a:pPr eaLnBrk="1" hangingPunct="1"/>
            <a:r>
              <a:rPr lang="en-US" altLang="x-none" sz="2400" kern="0" dirty="0" err="1" smtClean="0">
                <a:latin typeface="Times New Roman" charset="0"/>
              </a:rPr>
              <a:t>Reducciones</a:t>
            </a:r>
            <a:r>
              <a:rPr lang="en-US" altLang="x-none" sz="2400" kern="0" dirty="0" smtClean="0">
                <a:latin typeface="Times New Roman" charset="0"/>
              </a:rPr>
              <a:t> </a:t>
            </a:r>
            <a:r>
              <a:rPr lang="en-US" altLang="x-none" sz="2400" kern="0" dirty="0" err="1">
                <a:latin typeface="Times New Roman" charset="0"/>
              </a:rPr>
              <a:t>en</a:t>
            </a:r>
            <a:r>
              <a:rPr lang="en-US" altLang="x-none" sz="2400" kern="0" dirty="0">
                <a:latin typeface="Times New Roman" charset="0"/>
              </a:rPr>
              <a:t> la </a:t>
            </a:r>
            <a:r>
              <a:rPr lang="en-US" altLang="x-none" sz="2400" kern="0" dirty="0" err="1">
                <a:latin typeface="Times New Roman" charset="0"/>
              </a:rPr>
              <a:t>atención</a:t>
            </a:r>
            <a:r>
              <a:rPr lang="en-US" altLang="x-none" sz="2400" kern="0" dirty="0">
                <a:latin typeface="Times New Roman" charset="0"/>
              </a:rPr>
              <a:t> </a:t>
            </a:r>
            <a:r>
              <a:rPr lang="en-US" altLang="x-none" sz="2400" kern="0" dirty="0" smtClean="0">
                <a:latin typeface="Times New Roman" charset="0"/>
              </a:rPr>
              <a:t>auto-</a:t>
            </a:r>
            <a:r>
              <a:rPr lang="en-US" altLang="x-none" sz="2400" kern="0" dirty="0" err="1" smtClean="0">
                <a:latin typeface="Times New Roman" charset="0"/>
              </a:rPr>
              <a:t>enfocada</a:t>
            </a:r>
            <a:endParaRPr lang="en-US" altLang="x-none" sz="2400" kern="0" dirty="0" smtClean="0">
              <a:latin typeface="Times New Roman" charset="0"/>
            </a:endParaRPr>
          </a:p>
          <a:p>
            <a:pPr eaLnBrk="1" hangingPunct="1"/>
            <a:r>
              <a:rPr lang="en-US" altLang="x-none" sz="2400" kern="0" dirty="0" err="1" smtClean="0">
                <a:latin typeface="Times New Roman" charset="0"/>
              </a:rPr>
              <a:t>Observar</a:t>
            </a:r>
            <a:endParaRPr lang="en-US" altLang="x-none" sz="2400" kern="0" dirty="0" smtClean="0">
              <a:latin typeface="Times New Roman" charset="0"/>
            </a:endParaRPr>
          </a:p>
          <a:p>
            <a:pPr eaLnBrk="1" hangingPunct="1"/>
            <a:r>
              <a:rPr lang="en-US" altLang="x-none" sz="2400" kern="0" dirty="0" err="1" smtClean="0">
                <a:latin typeface="Times New Roman" charset="0"/>
              </a:rPr>
              <a:t>Atención</a:t>
            </a:r>
            <a:r>
              <a:rPr lang="en-US" altLang="x-none" sz="2400" kern="0" dirty="0" smtClean="0">
                <a:latin typeface="Times New Roman" charset="0"/>
              </a:rPr>
              <a:t> </a:t>
            </a:r>
            <a:r>
              <a:rPr lang="en-US" altLang="x-none" sz="2400" kern="0" dirty="0" err="1" smtClean="0">
                <a:latin typeface="Times New Roman" charset="0"/>
              </a:rPr>
              <a:t>enfocando</a:t>
            </a:r>
            <a:endParaRPr lang="en-US" altLang="x-none" sz="2400" kern="0" dirty="0" smtClean="0">
              <a:latin typeface="Times New Roman" charset="0"/>
            </a:endParaRPr>
          </a:p>
          <a:p>
            <a:pPr eaLnBrk="1" hangingPunct="1"/>
            <a:r>
              <a:rPr lang="en-US" altLang="x-none" sz="2400" kern="0" dirty="0" err="1" smtClean="0">
                <a:latin typeface="Times New Roman" charset="0"/>
              </a:rPr>
              <a:t>Desplazamiento</a:t>
            </a:r>
            <a:r>
              <a:rPr lang="en-US" altLang="x-none" sz="2400" kern="0" dirty="0" smtClean="0">
                <a:latin typeface="Times New Roman" charset="0"/>
              </a:rPr>
              <a:t> </a:t>
            </a:r>
            <a:r>
              <a:rPr lang="en-US" altLang="x-none" sz="2400" kern="0" dirty="0">
                <a:latin typeface="Times New Roman" charset="0"/>
              </a:rPr>
              <a:t>de la </a:t>
            </a:r>
            <a:r>
              <a:rPr lang="en-US" altLang="x-none" sz="2400" kern="0" dirty="0" err="1" smtClean="0">
                <a:latin typeface="Times New Roman" charset="0"/>
              </a:rPr>
              <a:t>atención</a:t>
            </a:r>
            <a:endParaRPr lang="en-US" altLang="x-none" sz="2400" kern="0" dirty="0" smtClean="0">
              <a:latin typeface="Times New Roman" charset="0"/>
            </a:endParaRPr>
          </a:p>
          <a:p>
            <a:pPr eaLnBrk="1" hangingPunct="1"/>
            <a:r>
              <a:rPr lang="en-US" altLang="x-none" sz="2400" kern="0" dirty="0" smtClean="0">
                <a:latin typeface="Times New Roman" charset="0"/>
              </a:rPr>
              <a:t>Control </a:t>
            </a:r>
            <a:r>
              <a:rPr lang="en-US" altLang="x-none" sz="2400" kern="0" dirty="0" err="1">
                <a:latin typeface="Times New Roman" charset="0"/>
              </a:rPr>
              <a:t>inhibitorio</a:t>
            </a:r>
            <a:r>
              <a:rPr lang="en-US" altLang="x-none" sz="2400" kern="0" dirty="0">
                <a:latin typeface="Times New Roman" charset="0"/>
              </a:rPr>
              <a:t> de la </a:t>
            </a:r>
            <a:r>
              <a:rPr lang="en-US" altLang="x-none" sz="2400" kern="0" dirty="0" err="1" smtClean="0">
                <a:latin typeface="Times New Roman" charset="0"/>
              </a:rPr>
              <a:t>atención</a:t>
            </a:r>
            <a:endParaRPr lang="en-US" altLang="x-none" sz="2400" kern="0" dirty="0" smtClean="0">
              <a:latin typeface="Times New Roman" charset="0"/>
            </a:endParaRPr>
          </a:p>
          <a:p>
            <a:pPr eaLnBrk="1" hangingPunct="1"/>
            <a:r>
              <a:rPr lang="en-US" altLang="x-none" sz="2400" kern="0" dirty="0" err="1" smtClean="0">
                <a:latin typeface="Times New Roman" charset="0"/>
              </a:rPr>
              <a:t>Reducción</a:t>
            </a:r>
            <a:r>
              <a:rPr lang="en-US" altLang="x-none" sz="2400" kern="0" dirty="0" smtClean="0">
                <a:latin typeface="Times New Roman" charset="0"/>
              </a:rPr>
              <a:t> </a:t>
            </a:r>
            <a:r>
              <a:rPr lang="en-US" altLang="x-none" sz="2400" kern="0" dirty="0">
                <a:latin typeface="Times New Roman" charset="0"/>
              </a:rPr>
              <a:t>de la </a:t>
            </a:r>
            <a:r>
              <a:rPr lang="en-US" altLang="x-none" sz="2400" kern="0" dirty="0" err="1">
                <a:latin typeface="Times New Roman" charset="0"/>
              </a:rPr>
              <a:t>discrepancia</a:t>
            </a:r>
            <a:r>
              <a:rPr lang="en-US" altLang="x-none" sz="2400" kern="0" dirty="0">
                <a:latin typeface="Times New Roman" charset="0"/>
              </a:rPr>
              <a:t> entre el </a:t>
            </a:r>
            <a:r>
              <a:rPr lang="en-US" altLang="x-none" sz="2400" kern="0" dirty="0" err="1">
                <a:latin typeface="Times New Roman" charset="0"/>
              </a:rPr>
              <a:t>autoinforme</a:t>
            </a:r>
            <a:r>
              <a:rPr lang="en-US" altLang="x-none" sz="2400" kern="0" dirty="0">
                <a:latin typeface="Times New Roman" charset="0"/>
              </a:rPr>
              <a:t> y las </a:t>
            </a:r>
            <a:r>
              <a:rPr lang="en-US" altLang="x-none" sz="2400" kern="0" dirty="0" err="1">
                <a:latin typeface="Times New Roman" charset="0"/>
              </a:rPr>
              <a:t>medidas</a:t>
            </a:r>
            <a:r>
              <a:rPr lang="en-US" altLang="x-none" sz="2400" kern="0" dirty="0">
                <a:latin typeface="Times New Roman" charset="0"/>
              </a:rPr>
              <a:t> </a:t>
            </a:r>
            <a:r>
              <a:rPr lang="en-US" altLang="x-none" sz="2400" kern="0" dirty="0" err="1">
                <a:latin typeface="Times New Roman" charset="0"/>
              </a:rPr>
              <a:t>objetivas</a:t>
            </a:r>
            <a:endParaRPr lang="en-US" altLang="x-none" sz="2400" kern="0" dirty="0">
              <a:latin typeface="Times New Roman" charset="0"/>
            </a:endParaRPr>
          </a:p>
        </p:txBody>
      </p:sp>
    </p:spTree>
    <p:extLst>
      <p:ext uri="{BB962C8B-B14F-4D97-AF65-F5344CB8AC3E}">
        <p14:creationId xmlns:p14="http://schemas.microsoft.com/office/powerpoint/2010/main" val="140578667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Grp="1" noChangeArrowheads="1"/>
          </p:cNvSpPr>
          <p:nvPr>
            <p:ph type="title" idx="4294967295"/>
          </p:nvPr>
        </p:nvSpPr>
        <p:spPr>
          <a:xfrm>
            <a:off x="457200" y="685800"/>
            <a:ext cx="8229600" cy="1143000"/>
          </a:xfrm>
        </p:spPr>
        <p:txBody>
          <a:bodyPr/>
          <a:lstStyle/>
          <a:p>
            <a:pPr eaLnBrk="1" hangingPunct="1">
              <a:defRPr/>
            </a:pPr>
            <a:r>
              <a:rPr lang="en-US" altLang="x-none" smtClean="0">
                <a:solidFill>
                  <a:srgbClr val="FFCC00"/>
                </a:solidFill>
                <a:latin typeface="Times New Roman" charset="0"/>
                <a:ea typeface="ＭＳ Ｐゴシック" charset="-128"/>
              </a:rPr>
              <a:t>Selective </a:t>
            </a:r>
            <a:r>
              <a:rPr lang="en-US" altLang="x-none" dirty="0" smtClean="0">
                <a:solidFill>
                  <a:srgbClr val="FFCC00"/>
                </a:solidFill>
                <a:latin typeface="Times New Roman" charset="0"/>
                <a:ea typeface="ＭＳ Ｐゴシック" charset="-128"/>
              </a:rPr>
              <a:t>Retention</a:t>
            </a:r>
            <a:br>
              <a:rPr lang="en-US" altLang="x-none" dirty="0" smtClean="0">
                <a:solidFill>
                  <a:srgbClr val="FFCC00"/>
                </a:solidFill>
                <a:latin typeface="Times New Roman" charset="0"/>
                <a:ea typeface="ＭＳ Ｐゴシック" charset="-128"/>
              </a:rPr>
            </a:br>
            <a:r>
              <a:rPr lang="es-ES" dirty="0">
                <a:solidFill>
                  <a:srgbClr val="FFC000"/>
                </a:solidFill>
                <a:latin typeface="Times New Roman" charset="0"/>
                <a:ea typeface="Times New Roman" charset="0"/>
                <a:cs typeface="Times New Roman" charset="0"/>
              </a:rPr>
              <a:t>Retención Selectiva</a:t>
            </a:r>
            <a:r>
              <a:rPr lang="en-US" altLang="x-none" dirty="0">
                <a:solidFill>
                  <a:srgbClr val="FFC000"/>
                </a:solidFill>
                <a:latin typeface="Times New Roman" charset="0"/>
                <a:ea typeface="Times New Roman" charset="0"/>
                <a:cs typeface="Times New Roman" charset="0"/>
              </a:rPr>
              <a:t/>
            </a:r>
            <a:br>
              <a:rPr lang="en-US" altLang="x-none" dirty="0">
                <a:solidFill>
                  <a:srgbClr val="FFC000"/>
                </a:solidFill>
                <a:latin typeface="Times New Roman" charset="0"/>
                <a:ea typeface="Times New Roman" charset="0"/>
                <a:cs typeface="Times New Roman" charset="0"/>
              </a:rPr>
            </a:br>
            <a:endParaRPr lang="en-US" altLang="x-none" dirty="0">
              <a:solidFill>
                <a:srgbClr val="FFCC00"/>
              </a:solidFill>
              <a:latin typeface="Times New Roman" charset="0"/>
              <a:ea typeface="ＭＳ Ｐゴシック" charset="-128"/>
            </a:endParaRPr>
          </a:p>
        </p:txBody>
      </p:sp>
      <p:sp>
        <p:nvSpPr>
          <p:cNvPr id="208898" name="Rectangle 3"/>
          <p:cNvSpPr>
            <a:spLocks noGrp="1" noChangeArrowheads="1"/>
          </p:cNvSpPr>
          <p:nvPr>
            <p:ph type="body" idx="4294967295"/>
          </p:nvPr>
        </p:nvSpPr>
        <p:spPr>
          <a:xfrm>
            <a:off x="457200" y="1949970"/>
            <a:ext cx="4267200" cy="4495800"/>
          </a:xfrm>
        </p:spPr>
        <p:txBody>
          <a:bodyPr/>
          <a:lstStyle/>
          <a:p>
            <a:r>
              <a:rPr lang="en-US" altLang="x-none" sz="2800" dirty="0">
                <a:latin typeface="Times New Roman" charset="0"/>
                <a:ea typeface="ＭＳ Ｐゴシック" charset="-128"/>
              </a:rPr>
              <a:t>Behavioral engagement</a:t>
            </a:r>
          </a:p>
          <a:p>
            <a:r>
              <a:rPr lang="en-US" altLang="x-none" sz="2800" dirty="0">
                <a:latin typeface="Times New Roman" charset="0"/>
                <a:ea typeface="ＭＳ Ｐゴシック" charset="-128"/>
              </a:rPr>
              <a:t>Behavioral activation</a:t>
            </a:r>
          </a:p>
          <a:p>
            <a:r>
              <a:rPr lang="en-US" altLang="x-none" sz="2800" dirty="0">
                <a:latin typeface="Times New Roman" charset="0"/>
                <a:ea typeface="ＭＳ Ｐゴシック" charset="-128"/>
              </a:rPr>
              <a:t>Increased behavioral skills</a:t>
            </a:r>
          </a:p>
          <a:p>
            <a:r>
              <a:rPr lang="en-US" altLang="x-none" sz="2800" dirty="0">
                <a:latin typeface="Times New Roman" charset="0"/>
                <a:ea typeface="ＭＳ Ｐゴシック" charset="-128"/>
              </a:rPr>
              <a:t>Increased social reinforcement</a:t>
            </a:r>
          </a:p>
          <a:p>
            <a:r>
              <a:rPr lang="en-US" altLang="x-none" sz="2800" dirty="0">
                <a:latin typeface="Times New Roman" charset="0"/>
                <a:ea typeface="ＭＳ Ｐゴシック" charset="-128"/>
              </a:rPr>
              <a:t>Better conflict management skills </a:t>
            </a:r>
          </a:p>
          <a:p>
            <a:r>
              <a:rPr lang="en-US" altLang="x-none" sz="2800" dirty="0">
                <a:latin typeface="Times New Roman" charset="0"/>
                <a:ea typeface="ＭＳ Ｐゴシック" charset="-128"/>
              </a:rPr>
              <a:t>Improved self-efficacy</a:t>
            </a:r>
          </a:p>
        </p:txBody>
      </p:sp>
      <p:sp>
        <p:nvSpPr>
          <p:cNvPr id="4" name="Rectangle 3"/>
          <p:cNvSpPr txBox="1">
            <a:spLocks noChangeArrowheads="1"/>
          </p:cNvSpPr>
          <p:nvPr/>
        </p:nvSpPr>
        <p:spPr bwMode="auto">
          <a:xfrm>
            <a:off x="4572000" y="1981200"/>
            <a:ext cx="44196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9pPr>
          </a:lstStyle>
          <a:p>
            <a:r>
              <a:rPr lang="es-ES" sz="2800" dirty="0">
                <a:latin typeface="Times New Roman" charset="0"/>
                <a:ea typeface="Times New Roman" charset="0"/>
                <a:cs typeface="Times New Roman" charset="0"/>
              </a:rPr>
              <a:t>Compromiso conductual </a:t>
            </a:r>
            <a:endParaRPr lang="es-ES" sz="2800" dirty="0" smtClean="0">
              <a:latin typeface="Times New Roman" charset="0"/>
              <a:ea typeface="Times New Roman" charset="0"/>
              <a:cs typeface="Times New Roman" charset="0"/>
            </a:endParaRPr>
          </a:p>
          <a:p>
            <a:r>
              <a:rPr lang="es-ES" sz="2800" dirty="0" smtClean="0">
                <a:latin typeface="Times New Roman" charset="0"/>
                <a:ea typeface="Times New Roman" charset="0"/>
                <a:cs typeface="Times New Roman" charset="0"/>
              </a:rPr>
              <a:t>Activación </a:t>
            </a:r>
            <a:r>
              <a:rPr lang="es-ES" sz="2800" dirty="0">
                <a:latin typeface="Times New Roman" charset="0"/>
                <a:ea typeface="Times New Roman" charset="0"/>
                <a:cs typeface="Times New Roman" charset="0"/>
              </a:rPr>
              <a:t>conductual </a:t>
            </a:r>
            <a:endParaRPr lang="es-ES" sz="2800" dirty="0" smtClean="0">
              <a:latin typeface="Times New Roman" charset="0"/>
              <a:ea typeface="Times New Roman" charset="0"/>
              <a:cs typeface="Times New Roman" charset="0"/>
            </a:endParaRPr>
          </a:p>
          <a:p>
            <a:r>
              <a:rPr lang="es-ES" sz="2800" dirty="0" smtClean="0">
                <a:latin typeface="Times New Roman" charset="0"/>
                <a:ea typeface="Times New Roman" charset="0"/>
                <a:cs typeface="Times New Roman" charset="0"/>
              </a:rPr>
              <a:t>Aumento </a:t>
            </a:r>
            <a:r>
              <a:rPr lang="es-ES" sz="2800" dirty="0">
                <a:latin typeface="Times New Roman" charset="0"/>
                <a:ea typeface="Times New Roman" charset="0"/>
                <a:cs typeface="Times New Roman" charset="0"/>
              </a:rPr>
              <a:t>de las habilidades conductuales </a:t>
            </a:r>
            <a:endParaRPr lang="es-ES" sz="2800" dirty="0" smtClean="0">
              <a:latin typeface="Times New Roman" charset="0"/>
              <a:ea typeface="Times New Roman" charset="0"/>
              <a:cs typeface="Times New Roman" charset="0"/>
            </a:endParaRPr>
          </a:p>
          <a:p>
            <a:r>
              <a:rPr lang="es-ES" sz="2800" dirty="0" smtClean="0">
                <a:latin typeface="Times New Roman" charset="0"/>
                <a:ea typeface="Times New Roman" charset="0"/>
                <a:cs typeface="Times New Roman" charset="0"/>
              </a:rPr>
              <a:t>Mayor </a:t>
            </a:r>
            <a:r>
              <a:rPr lang="es-ES" sz="2800" dirty="0">
                <a:latin typeface="Times New Roman" charset="0"/>
                <a:ea typeface="Times New Roman" charset="0"/>
                <a:cs typeface="Times New Roman" charset="0"/>
              </a:rPr>
              <a:t>refuerzo social </a:t>
            </a:r>
            <a:endParaRPr lang="es-ES" sz="2800" dirty="0" smtClean="0">
              <a:latin typeface="Times New Roman" charset="0"/>
              <a:ea typeface="Times New Roman" charset="0"/>
              <a:cs typeface="Times New Roman" charset="0"/>
            </a:endParaRPr>
          </a:p>
          <a:p>
            <a:r>
              <a:rPr lang="es-ES" sz="2800" dirty="0" smtClean="0">
                <a:latin typeface="Times New Roman" charset="0"/>
                <a:ea typeface="Times New Roman" charset="0"/>
                <a:cs typeface="Times New Roman" charset="0"/>
              </a:rPr>
              <a:t>Mejores </a:t>
            </a:r>
            <a:r>
              <a:rPr lang="es-ES" sz="2800" dirty="0">
                <a:latin typeface="Times New Roman" charset="0"/>
                <a:ea typeface="Times New Roman" charset="0"/>
                <a:cs typeface="Times New Roman" charset="0"/>
              </a:rPr>
              <a:t>habilidades de gestión de conflictos </a:t>
            </a:r>
            <a:endParaRPr lang="es-ES" sz="2800" dirty="0" smtClean="0">
              <a:latin typeface="Times New Roman" charset="0"/>
              <a:ea typeface="Times New Roman" charset="0"/>
              <a:cs typeface="Times New Roman" charset="0"/>
            </a:endParaRPr>
          </a:p>
          <a:p>
            <a:r>
              <a:rPr lang="es-ES" sz="2800" dirty="0" smtClean="0">
                <a:latin typeface="Times New Roman" charset="0"/>
                <a:ea typeface="Times New Roman" charset="0"/>
                <a:cs typeface="Times New Roman" charset="0"/>
              </a:rPr>
              <a:t>Mejora </a:t>
            </a:r>
            <a:r>
              <a:rPr lang="es-ES" sz="2800" dirty="0">
                <a:latin typeface="Times New Roman" charset="0"/>
                <a:ea typeface="Times New Roman" charset="0"/>
                <a:cs typeface="Times New Roman" charset="0"/>
              </a:rPr>
              <a:t>de la autoeficacia</a:t>
            </a:r>
            <a:endParaRPr lang="en-US" altLang="x-none" sz="2800" kern="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48371953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Grp="1" noChangeArrowheads="1"/>
          </p:cNvSpPr>
          <p:nvPr>
            <p:ph type="title" idx="4294967295"/>
          </p:nvPr>
        </p:nvSpPr>
        <p:spPr/>
        <p:txBody>
          <a:bodyPr/>
          <a:lstStyle/>
          <a:p>
            <a:pPr eaLnBrk="1" hangingPunct="1">
              <a:defRPr/>
            </a:pPr>
            <a:r>
              <a:rPr lang="en-US" altLang="x-none" dirty="0">
                <a:solidFill>
                  <a:srgbClr val="FFCC00"/>
                </a:solidFill>
                <a:latin typeface="Times New Roman" charset="0"/>
                <a:ea typeface="ＭＳ Ｐゴシック" charset="-128"/>
              </a:rPr>
              <a:t>Right </a:t>
            </a:r>
            <a:r>
              <a:rPr lang="en-US" altLang="x-none" dirty="0">
                <a:solidFill>
                  <a:srgbClr val="FFCC00"/>
                </a:solidFill>
                <a:latin typeface="Times New Roman" charset="0"/>
              </a:rPr>
              <a:t>Level  </a:t>
            </a:r>
            <a:r>
              <a:rPr lang="en-US" altLang="x-none" dirty="0" smtClean="0">
                <a:solidFill>
                  <a:srgbClr val="FFCC00"/>
                </a:solidFill>
                <a:latin typeface="Times New Roman" charset="0"/>
              </a:rPr>
              <a:t>/ </a:t>
            </a:r>
            <a:r>
              <a:rPr lang="en-US" altLang="x-none" dirty="0" err="1" smtClean="0">
                <a:solidFill>
                  <a:srgbClr val="FFCC00"/>
                </a:solidFill>
                <a:latin typeface="Times New Roman" charset="0"/>
              </a:rPr>
              <a:t>Nivel</a:t>
            </a:r>
            <a:r>
              <a:rPr lang="en-US" altLang="x-none" dirty="0" smtClean="0">
                <a:solidFill>
                  <a:srgbClr val="FFCC00"/>
                </a:solidFill>
                <a:latin typeface="Times New Roman" charset="0"/>
              </a:rPr>
              <a:t> </a:t>
            </a:r>
            <a:r>
              <a:rPr lang="en-US" altLang="x-none" dirty="0" err="1">
                <a:solidFill>
                  <a:srgbClr val="FFCC00"/>
                </a:solidFill>
                <a:latin typeface="Times New Roman" charset="0"/>
              </a:rPr>
              <a:t>correcto</a:t>
            </a:r>
            <a:endParaRPr lang="en-US" altLang="x-none" dirty="0">
              <a:solidFill>
                <a:srgbClr val="FFCC00"/>
              </a:solidFill>
              <a:latin typeface="Times New Roman" charset="0"/>
              <a:ea typeface="ＭＳ Ｐゴシック" charset="-128"/>
            </a:endParaRPr>
          </a:p>
        </p:txBody>
      </p:sp>
      <p:sp>
        <p:nvSpPr>
          <p:cNvPr id="210946" name="Rectangle 3"/>
          <p:cNvSpPr>
            <a:spLocks noGrp="1" noChangeArrowheads="1"/>
          </p:cNvSpPr>
          <p:nvPr>
            <p:ph type="body" idx="4294967295"/>
          </p:nvPr>
        </p:nvSpPr>
        <p:spPr>
          <a:xfrm>
            <a:off x="457200" y="1600200"/>
            <a:ext cx="4343400" cy="4495800"/>
          </a:xfrm>
        </p:spPr>
        <p:txBody>
          <a:bodyPr/>
          <a:lstStyle/>
          <a:p>
            <a:r>
              <a:rPr lang="en-US" altLang="x-none" dirty="0">
                <a:latin typeface="Times New Roman" charset="0"/>
                <a:ea typeface="ＭＳ Ｐゴシック" charset="-128"/>
              </a:rPr>
              <a:t>Feeling of family closeness and cohesion </a:t>
            </a:r>
          </a:p>
          <a:p>
            <a:r>
              <a:rPr lang="en-US" altLang="x-none" dirty="0">
                <a:latin typeface="Times New Roman" charset="0"/>
                <a:ea typeface="ＭＳ Ｐゴシック" charset="-128"/>
              </a:rPr>
              <a:t>Sense that someone cared</a:t>
            </a:r>
          </a:p>
          <a:p>
            <a:r>
              <a:rPr lang="en-US" altLang="x-none" dirty="0">
                <a:latin typeface="Times New Roman" charset="0"/>
                <a:ea typeface="ＭＳ Ｐゴシック" charset="-128"/>
              </a:rPr>
              <a:t>Working alliance / therapeutic alliance</a:t>
            </a:r>
          </a:p>
          <a:p>
            <a:r>
              <a:rPr lang="en-US" altLang="x-none" dirty="0">
                <a:latin typeface="Times New Roman" charset="0"/>
                <a:ea typeface="ＭＳ Ｐゴシック" charset="-128"/>
              </a:rPr>
              <a:t>Trust in others</a:t>
            </a:r>
          </a:p>
          <a:p>
            <a:r>
              <a:rPr lang="en-US" altLang="x-none" dirty="0">
                <a:latin typeface="Times New Roman" charset="0"/>
                <a:ea typeface="ＭＳ Ｐゴシック" charset="-128"/>
              </a:rPr>
              <a:t>Perceived social support</a:t>
            </a:r>
          </a:p>
          <a:p>
            <a:endParaRPr lang="en-US" altLang="x-none" dirty="0">
              <a:ea typeface="ＭＳ Ｐゴシック" charset="-128"/>
            </a:endParaRPr>
          </a:p>
          <a:p>
            <a:endParaRPr lang="en-US" altLang="x-none" dirty="0">
              <a:ea typeface="ＭＳ Ｐゴシック" charset="-128"/>
            </a:endParaRPr>
          </a:p>
        </p:txBody>
      </p:sp>
      <p:sp>
        <p:nvSpPr>
          <p:cNvPr id="4" name="Rectangle 3"/>
          <p:cNvSpPr txBox="1">
            <a:spLocks noChangeArrowheads="1"/>
          </p:cNvSpPr>
          <p:nvPr/>
        </p:nvSpPr>
        <p:spPr bwMode="auto">
          <a:xfrm>
            <a:off x="4800600" y="1600200"/>
            <a:ext cx="4343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9pPr>
          </a:lstStyle>
          <a:p>
            <a:r>
              <a:rPr lang="en-US" altLang="x-none" kern="0" dirty="0" err="1">
                <a:latin typeface="Times New Roman" charset="0"/>
              </a:rPr>
              <a:t>Sensación</a:t>
            </a:r>
            <a:r>
              <a:rPr lang="en-US" altLang="x-none" kern="0" dirty="0">
                <a:latin typeface="Times New Roman" charset="0"/>
              </a:rPr>
              <a:t> de </a:t>
            </a:r>
            <a:r>
              <a:rPr lang="en-US" altLang="x-none" kern="0" dirty="0" err="1">
                <a:latin typeface="Times New Roman" charset="0"/>
              </a:rPr>
              <a:t>cercanía</a:t>
            </a:r>
            <a:r>
              <a:rPr lang="en-US" altLang="x-none" kern="0" dirty="0">
                <a:latin typeface="Times New Roman" charset="0"/>
              </a:rPr>
              <a:t> y </a:t>
            </a:r>
            <a:r>
              <a:rPr lang="en-US" altLang="x-none" kern="0" dirty="0" err="1">
                <a:latin typeface="Times New Roman" charset="0"/>
              </a:rPr>
              <a:t>cohesión</a:t>
            </a:r>
            <a:r>
              <a:rPr lang="en-US" altLang="x-none" kern="0" dirty="0">
                <a:latin typeface="Times New Roman" charset="0"/>
              </a:rPr>
              <a:t> </a:t>
            </a:r>
            <a:r>
              <a:rPr lang="en-US" altLang="x-none" kern="0" dirty="0" smtClean="0">
                <a:latin typeface="Times New Roman" charset="0"/>
              </a:rPr>
              <a:t>familiar</a:t>
            </a:r>
          </a:p>
          <a:p>
            <a:r>
              <a:rPr lang="en-US" altLang="x-none" kern="0" dirty="0" err="1" smtClean="0">
                <a:latin typeface="Times New Roman" charset="0"/>
              </a:rPr>
              <a:t>Sentir</a:t>
            </a:r>
            <a:r>
              <a:rPr lang="en-US" altLang="x-none" kern="0" dirty="0" smtClean="0">
                <a:latin typeface="Times New Roman" charset="0"/>
              </a:rPr>
              <a:t> que le </a:t>
            </a:r>
            <a:r>
              <a:rPr lang="en-US" altLang="x-none" kern="0" dirty="0" err="1" smtClean="0">
                <a:latin typeface="Times New Roman" charset="0"/>
              </a:rPr>
              <a:t>importa</a:t>
            </a:r>
            <a:r>
              <a:rPr lang="en-US" altLang="x-none" kern="0" dirty="0" smtClean="0">
                <a:latin typeface="Times New Roman" charset="0"/>
              </a:rPr>
              <a:t> </a:t>
            </a:r>
            <a:r>
              <a:rPr lang="en-US" altLang="x-none" kern="0" dirty="0">
                <a:latin typeface="Times New Roman" charset="0"/>
              </a:rPr>
              <a:t>a </a:t>
            </a:r>
            <a:r>
              <a:rPr lang="en-US" altLang="x-none" kern="0" dirty="0" err="1">
                <a:latin typeface="Times New Roman" charset="0"/>
              </a:rPr>
              <a:t>alguien</a:t>
            </a:r>
            <a:r>
              <a:rPr lang="en-US" altLang="x-none" kern="0" dirty="0">
                <a:latin typeface="Times New Roman" charset="0"/>
              </a:rPr>
              <a:t> </a:t>
            </a:r>
            <a:endParaRPr lang="en-US" altLang="x-none" kern="0" dirty="0" smtClean="0">
              <a:latin typeface="Times New Roman" charset="0"/>
            </a:endParaRPr>
          </a:p>
          <a:p>
            <a:r>
              <a:rPr lang="en-US" altLang="x-none" kern="0" dirty="0" err="1" smtClean="0">
                <a:latin typeface="Times New Roman" charset="0"/>
              </a:rPr>
              <a:t>Alianza</a:t>
            </a:r>
            <a:r>
              <a:rPr lang="en-US" altLang="x-none" kern="0" dirty="0" smtClean="0">
                <a:latin typeface="Times New Roman" charset="0"/>
              </a:rPr>
              <a:t> </a:t>
            </a:r>
            <a:r>
              <a:rPr lang="en-US" altLang="x-none" kern="0" dirty="0">
                <a:latin typeface="Times New Roman" charset="0"/>
              </a:rPr>
              <a:t>de </a:t>
            </a:r>
            <a:r>
              <a:rPr lang="en-US" altLang="x-none" kern="0" dirty="0" err="1">
                <a:latin typeface="Times New Roman" charset="0"/>
              </a:rPr>
              <a:t>trabajo</a:t>
            </a:r>
            <a:r>
              <a:rPr lang="en-US" altLang="x-none" kern="0" dirty="0">
                <a:latin typeface="Times New Roman" charset="0"/>
              </a:rPr>
              <a:t> / </a:t>
            </a:r>
            <a:r>
              <a:rPr lang="en-US" altLang="x-none" kern="0" dirty="0" err="1">
                <a:latin typeface="Times New Roman" charset="0"/>
              </a:rPr>
              <a:t>alianza</a:t>
            </a:r>
            <a:r>
              <a:rPr lang="en-US" altLang="x-none" kern="0" dirty="0">
                <a:latin typeface="Times New Roman" charset="0"/>
              </a:rPr>
              <a:t> </a:t>
            </a:r>
            <a:r>
              <a:rPr lang="en-US" altLang="x-none" kern="0" dirty="0" err="1" smtClean="0">
                <a:latin typeface="Times New Roman" charset="0"/>
              </a:rPr>
              <a:t>terapéutica</a:t>
            </a:r>
            <a:endParaRPr lang="en-US" altLang="x-none" kern="0" dirty="0" smtClean="0">
              <a:latin typeface="Times New Roman" charset="0"/>
            </a:endParaRPr>
          </a:p>
          <a:p>
            <a:r>
              <a:rPr lang="en-US" altLang="x-none" kern="0" dirty="0" err="1" smtClean="0">
                <a:latin typeface="Times New Roman" charset="0"/>
              </a:rPr>
              <a:t>Confianza</a:t>
            </a:r>
            <a:r>
              <a:rPr lang="en-US" altLang="x-none" kern="0" dirty="0" smtClean="0">
                <a:latin typeface="Times New Roman" charset="0"/>
              </a:rPr>
              <a:t> </a:t>
            </a:r>
            <a:r>
              <a:rPr lang="en-US" altLang="x-none" kern="0" dirty="0" err="1">
                <a:latin typeface="Times New Roman" charset="0"/>
              </a:rPr>
              <a:t>en</a:t>
            </a:r>
            <a:r>
              <a:rPr lang="en-US" altLang="x-none" kern="0" dirty="0">
                <a:latin typeface="Times New Roman" charset="0"/>
              </a:rPr>
              <a:t> </a:t>
            </a:r>
            <a:r>
              <a:rPr lang="en-US" altLang="x-none" kern="0" dirty="0" err="1">
                <a:latin typeface="Times New Roman" charset="0"/>
              </a:rPr>
              <a:t>los</a:t>
            </a:r>
            <a:r>
              <a:rPr lang="en-US" altLang="x-none" kern="0" dirty="0">
                <a:latin typeface="Times New Roman" charset="0"/>
              </a:rPr>
              <a:t> </a:t>
            </a:r>
            <a:r>
              <a:rPr lang="en-US" altLang="x-none" kern="0" dirty="0" err="1" smtClean="0">
                <a:latin typeface="Times New Roman" charset="0"/>
              </a:rPr>
              <a:t>demás</a:t>
            </a:r>
            <a:endParaRPr lang="en-US" altLang="x-none" kern="0" dirty="0" smtClean="0">
              <a:latin typeface="Times New Roman" charset="0"/>
            </a:endParaRPr>
          </a:p>
          <a:p>
            <a:r>
              <a:rPr lang="en-US" altLang="x-none" kern="0" dirty="0" err="1" smtClean="0">
                <a:latin typeface="Times New Roman" charset="0"/>
              </a:rPr>
              <a:t>Percibir</a:t>
            </a:r>
            <a:r>
              <a:rPr lang="en-US" altLang="x-none" kern="0" dirty="0" smtClean="0">
                <a:latin typeface="Times New Roman" charset="0"/>
              </a:rPr>
              <a:t> </a:t>
            </a:r>
            <a:r>
              <a:rPr lang="en-US" altLang="x-none" kern="0" dirty="0" err="1" smtClean="0">
                <a:latin typeface="Times New Roman" charset="0"/>
              </a:rPr>
              <a:t>apoyo</a:t>
            </a:r>
            <a:r>
              <a:rPr lang="en-US" altLang="x-none" kern="0" dirty="0" smtClean="0">
                <a:latin typeface="Times New Roman" charset="0"/>
              </a:rPr>
              <a:t> </a:t>
            </a:r>
            <a:r>
              <a:rPr lang="en-US" altLang="x-none" kern="0" dirty="0">
                <a:latin typeface="Times New Roman" charset="0"/>
              </a:rPr>
              <a:t>social </a:t>
            </a:r>
          </a:p>
        </p:txBody>
      </p:sp>
    </p:spTree>
    <p:extLst>
      <p:ext uri="{BB962C8B-B14F-4D97-AF65-F5344CB8AC3E}">
        <p14:creationId xmlns:p14="http://schemas.microsoft.com/office/powerpoint/2010/main" val="6891866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5842" name="Rectangle 2"/>
          <p:cNvSpPr>
            <a:spLocks noGrp="1" noChangeArrowheads="1"/>
          </p:cNvSpPr>
          <p:nvPr>
            <p:ph type="title"/>
          </p:nvPr>
        </p:nvSpPr>
        <p:spPr>
          <a:xfrm>
            <a:off x="457200" y="2667000"/>
            <a:ext cx="8229600" cy="1143000"/>
          </a:xfrm>
        </p:spPr>
        <p:txBody>
          <a:bodyPr/>
          <a:lstStyle/>
          <a:p>
            <a:pPr eaLnBrk="1" hangingPunct="1">
              <a:defRPr/>
            </a:pPr>
            <a:r>
              <a:rPr lang="en-US" sz="4000" dirty="0" smtClean="0">
                <a:solidFill>
                  <a:srgbClr val="FFCC00"/>
                </a:solidFill>
                <a:latin typeface="Times New Roman"/>
                <a:cs typeface="Times New Roman"/>
              </a:rPr>
              <a:t>And Will Return to a Key Point:</a:t>
            </a:r>
            <a:br>
              <a:rPr lang="en-US" sz="4000" dirty="0" smtClean="0">
                <a:solidFill>
                  <a:srgbClr val="FFCC00"/>
                </a:solidFill>
                <a:latin typeface="Times New Roman"/>
                <a:cs typeface="Times New Roman"/>
              </a:rPr>
            </a:br>
            <a:r>
              <a:rPr lang="en-US" sz="4000" dirty="0" smtClean="0">
                <a:solidFill>
                  <a:srgbClr val="FFCC00"/>
                </a:solidFill>
                <a:latin typeface="Times New Roman"/>
                <a:cs typeface="Times New Roman"/>
              </a:rPr>
              <a:t>Why Evolution Science Needs Us</a:t>
            </a:r>
            <a:br>
              <a:rPr lang="en-US" sz="4000" dirty="0" smtClean="0">
                <a:solidFill>
                  <a:srgbClr val="FFCC00"/>
                </a:solidFill>
                <a:latin typeface="Times New Roman"/>
                <a:cs typeface="Times New Roman"/>
              </a:rPr>
            </a:br>
            <a:r>
              <a:rPr lang="en-US" sz="4000" dirty="0">
                <a:solidFill>
                  <a:srgbClr val="FFCC00"/>
                </a:solidFill>
                <a:latin typeface="Times New Roman"/>
                <a:cs typeface="Times New Roman"/>
              </a:rPr>
              <a:t/>
            </a:r>
            <a:br>
              <a:rPr lang="en-US" sz="4000" dirty="0">
                <a:solidFill>
                  <a:srgbClr val="FFCC00"/>
                </a:solidFill>
                <a:latin typeface="Times New Roman"/>
                <a:cs typeface="Times New Roman"/>
              </a:rPr>
            </a:br>
            <a:r>
              <a:rPr lang="en-US" sz="4000" dirty="0">
                <a:solidFill>
                  <a:srgbClr val="FFCC00"/>
                </a:solidFill>
                <a:latin typeface="Times New Roman"/>
                <a:cs typeface="Times New Roman"/>
              </a:rPr>
              <a:t>Y </a:t>
            </a:r>
            <a:r>
              <a:rPr lang="en-US" sz="4000" dirty="0" err="1" smtClean="0">
                <a:solidFill>
                  <a:srgbClr val="FFCC00"/>
                </a:solidFill>
                <a:latin typeface="Times New Roman"/>
                <a:cs typeface="Times New Roman"/>
              </a:rPr>
              <a:t>volver</a:t>
            </a:r>
            <a:r>
              <a:rPr lang="en-US" sz="4000" dirty="0" err="1">
                <a:solidFill>
                  <a:srgbClr val="FFCC00"/>
                </a:solidFill>
                <a:latin typeface="Times New Roman"/>
                <a:cs typeface="Times New Roman"/>
              </a:rPr>
              <a:t>é</a:t>
            </a:r>
            <a:r>
              <a:rPr lang="en-US" sz="4000" dirty="0" smtClean="0">
                <a:solidFill>
                  <a:srgbClr val="FFCC00"/>
                </a:solidFill>
                <a:latin typeface="Times New Roman"/>
                <a:cs typeface="Times New Roman"/>
              </a:rPr>
              <a:t> </a:t>
            </a:r>
            <a:r>
              <a:rPr lang="en-US" sz="4000" dirty="0">
                <a:solidFill>
                  <a:srgbClr val="FFCC00"/>
                </a:solidFill>
                <a:latin typeface="Times New Roman"/>
                <a:cs typeface="Times New Roman"/>
              </a:rPr>
              <a:t>a un </a:t>
            </a:r>
            <a:r>
              <a:rPr lang="en-US" sz="4000" dirty="0" err="1">
                <a:solidFill>
                  <a:srgbClr val="FFCC00"/>
                </a:solidFill>
                <a:latin typeface="Times New Roman"/>
                <a:cs typeface="Times New Roman"/>
              </a:rPr>
              <a:t>punto</a:t>
            </a:r>
            <a:r>
              <a:rPr lang="en-US" sz="4000" dirty="0">
                <a:solidFill>
                  <a:srgbClr val="FFCC00"/>
                </a:solidFill>
                <a:latin typeface="Times New Roman"/>
                <a:cs typeface="Times New Roman"/>
              </a:rPr>
              <a:t> </a:t>
            </a:r>
            <a:r>
              <a:rPr lang="en-US" sz="4000" dirty="0" err="1">
                <a:solidFill>
                  <a:srgbClr val="FFCC00"/>
                </a:solidFill>
                <a:latin typeface="Times New Roman"/>
                <a:cs typeface="Times New Roman"/>
              </a:rPr>
              <a:t>clave:Por</a:t>
            </a:r>
            <a:r>
              <a:rPr lang="en-US" sz="4000" dirty="0">
                <a:solidFill>
                  <a:srgbClr val="FFCC00"/>
                </a:solidFill>
                <a:latin typeface="Times New Roman"/>
                <a:cs typeface="Times New Roman"/>
              </a:rPr>
              <a:t> </a:t>
            </a:r>
            <a:r>
              <a:rPr lang="en-US" sz="4000" dirty="0" err="1">
                <a:solidFill>
                  <a:srgbClr val="FFCC00"/>
                </a:solidFill>
                <a:latin typeface="Times New Roman"/>
                <a:cs typeface="Times New Roman"/>
              </a:rPr>
              <a:t>qué</a:t>
            </a:r>
            <a:r>
              <a:rPr lang="en-US" sz="4000" dirty="0">
                <a:solidFill>
                  <a:srgbClr val="FFCC00"/>
                </a:solidFill>
                <a:latin typeface="Times New Roman"/>
                <a:cs typeface="Times New Roman"/>
              </a:rPr>
              <a:t> la </a:t>
            </a:r>
            <a:r>
              <a:rPr lang="en-US" sz="4000" dirty="0" err="1">
                <a:solidFill>
                  <a:srgbClr val="FFCC00"/>
                </a:solidFill>
                <a:latin typeface="Times New Roman"/>
                <a:cs typeface="Times New Roman"/>
              </a:rPr>
              <a:t>ciencia</a:t>
            </a:r>
            <a:r>
              <a:rPr lang="en-US" sz="4000" dirty="0">
                <a:solidFill>
                  <a:srgbClr val="FFCC00"/>
                </a:solidFill>
                <a:latin typeface="Times New Roman"/>
                <a:cs typeface="Times New Roman"/>
              </a:rPr>
              <a:t> de la </a:t>
            </a:r>
            <a:r>
              <a:rPr lang="en-US" sz="4000" dirty="0" err="1">
                <a:solidFill>
                  <a:srgbClr val="FFCC00"/>
                </a:solidFill>
                <a:latin typeface="Times New Roman"/>
                <a:cs typeface="Times New Roman"/>
              </a:rPr>
              <a:t>evolución</a:t>
            </a:r>
            <a:r>
              <a:rPr lang="en-US" sz="4000" dirty="0">
                <a:solidFill>
                  <a:srgbClr val="FFCC00"/>
                </a:solidFill>
                <a:latin typeface="Times New Roman"/>
                <a:cs typeface="Times New Roman"/>
              </a:rPr>
              <a:t> </a:t>
            </a:r>
            <a:r>
              <a:rPr lang="en-US" sz="4000" dirty="0" err="1">
                <a:solidFill>
                  <a:srgbClr val="FFCC00"/>
                </a:solidFill>
                <a:latin typeface="Times New Roman"/>
                <a:cs typeface="Times New Roman"/>
              </a:rPr>
              <a:t>nos</a:t>
            </a:r>
            <a:r>
              <a:rPr lang="en-US" sz="4000" dirty="0">
                <a:solidFill>
                  <a:srgbClr val="FFCC00"/>
                </a:solidFill>
                <a:latin typeface="Times New Roman"/>
                <a:cs typeface="Times New Roman"/>
              </a:rPr>
              <a:t> </a:t>
            </a:r>
            <a:r>
              <a:rPr lang="en-US" sz="4000" dirty="0" err="1">
                <a:solidFill>
                  <a:srgbClr val="FFCC00"/>
                </a:solidFill>
                <a:latin typeface="Times New Roman"/>
                <a:cs typeface="Times New Roman"/>
              </a:rPr>
              <a:t>necesita</a:t>
            </a:r>
            <a:endParaRPr lang="en-US" sz="4000" dirty="0">
              <a:solidFill>
                <a:srgbClr val="FFCC00"/>
              </a:solidFill>
              <a:latin typeface="Times New Roman" charset="0"/>
              <a:ea typeface="+mj-ea"/>
              <a:cs typeface="+mj-cs"/>
            </a:endParaRPr>
          </a:p>
        </p:txBody>
      </p:sp>
    </p:spTree>
    <p:extLst>
      <p:ext uri="{BB962C8B-B14F-4D97-AF65-F5344CB8AC3E}">
        <p14:creationId xmlns:p14="http://schemas.microsoft.com/office/powerpoint/2010/main" val="1834250868"/>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3"/>
          <p:cNvSpPr txBox="1">
            <a:spLocks noChangeArrowheads="1"/>
          </p:cNvSpPr>
          <p:nvPr/>
        </p:nvSpPr>
        <p:spPr bwMode="auto">
          <a:xfrm>
            <a:off x="383498" y="2057400"/>
            <a:ext cx="8379502"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a:spcBef>
                <a:spcPct val="20000"/>
              </a:spcBef>
              <a:buClr>
                <a:schemeClr val="tx2"/>
              </a:buClr>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lr>
                <a:schemeClr val="tx2"/>
              </a:buClr>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lr>
                <a:schemeClr val="tx2"/>
              </a:buClr>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9pPr>
          </a:lstStyle>
          <a:p>
            <a:pPr eaLnBrk="1" hangingPunct="1"/>
            <a:r>
              <a:rPr lang="en-US" altLang="x-none" sz="2800" dirty="0" smtClean="0">
                <a:latin typeface="Times New Roman" charset="0"/>
              </a:rPr>
              <a:t>Without intending to do so, the empirical literature itself </a:t>
            </a:r>
            <a:r>
              <a:rPr lang="en-US" altLang="x-none" sz="2800" i="1" dirty="0" smtClean="0">
                <a:latin typeface="Times New Roman" charset="0"/>
              </a:rPr>
              <a:t>is already focusing on sets of processes that fit with an evolutionary perspective as a model of models</a:t>
            </a:r>
          </a:p>
          <a:p>
            <a:pPr eaLnBrk="1" hangingPunct="1"/>
            <a:r>
              <a:rPr lang="en-US" altLang="x-none" sz="2800" dirty="0" smtClean="0">
                <a:latin typeface="Times New Roman" charset="0"/>
              </a:rPr>
              <a:t>Sin </a:t>
            </a:r>
            <a:r>
              <a:rPr lang="en-US" altLang="x-none" sz="2800" dirty="0">
                <a:latin typeface="Times New Roman" charset="0"/>
              </a:rPr>
              <a:t>pretender </a:t>
            </a:r>
            <a:r>
              <a:rPr lang="en-US" altLang="x-none" sz="2800" dirty="0" err="1">
                <a:latin typeface="Times New Roman" charset="0"/>
              </a:rPr>
              <a:t>hacerlo</a:t>
            </a:r>
            <a:r>
              <a:rPr lang="en-US" altLang="x-none" sz="2800" dirty="0">
                <a:latin typeface="Times New Roman" charset="0"/>
              </a:rPr>
              <a:t>, la </a:t>
            </a:r>
            <a:r>
              <a:rPr lang="en-US" altLang="x-none" sz="2800" dirty="0" err="1">
                <a:latin typeface="Times New Roman" charset="0"/>
              </a:rPr>
              <a:t>propia</a:t>
            </a:r>
            <a:r>
              <a:rPr lang="en-US" altLang="x-none" sz="2800" dirty="0">
                <a:latin typeface="Times New Roman" charset="0"/>
              </a:rPr>
              <a:t> </a:t>
            </a:r>
            <a:r>
              <a:rPr lang="en-US" altLang="x-none" sz="2800" dirty="0" err="1">
                <a:latin typeface="Times New Roman" charset="0"/>
              </a:rPr>
              <a:t>literatura</a:t>
            </a:r>
            <a:r>
              <a:rPr lang="en-US" altLang="x-none" sz="2800" dirty="0">
                <a:latin typeface="Times New Roman" charset="0"/>
              </a:rPr>
              <a:t> </a:t>
            </a:r>
            <a:r>
              <a:rPr lang="en-US" altLang="x-none" sz="2800" dirty="0" err="1">
                <a:latin typeface="Times New Roman" charset="0"/>
              </a:rPr>
              <a:t>empírica</a:t>
            </a:r>
            <a:r>
              <a:rPr lang="en-US" altLang="x-none" sz="2800" dirty="0">
                <a:latin typeface="Times New Roman" charset="0"/>
              </a:rPr>
              <a:t> </a:t>
            </a:r>
            <a:r>
              <a:rPr lang="en-US" altLang="x-none" sz="2800" dirty="0" err="1">
                <a:latin typeface="Times New Roman" charset="0"/>
              </a:rPr>
              <a:t>ya</a:t>
            </a:r>
            <a:r>
              <a:rPr lang="en-US" altLang="x-none" sz="2800" dirty="0">
                <a:latin typeface="Times New Roman" charset="0"/>
              </a:rPr>
              <a:t> </a:t>
            </a:r>
            <a:r>
              <a:rPr lang="en-US" altLang="x-none" sz="2800" i="1" dirty="0">
                <a:latin typeface="Times New Roman" charset="0"/>
              </a:rPr>
              <a:t>se </a:t>
            </a:r>
            <a:r>
              <a:rPr lang="en-US" altLang="x-none" sz="2800" i="1" dirty="0" err="1">
                <a:latin typeface="Times New Roman" charset="0"/>
              </a:rPr>
              <a:t>centra</a:t>
            </a:r>
            <a:r>
              <a:rPr lang="en-US" altLang="x-none" sz="2800" i="1" dirty="0">
                <a:latin typeface="Times New Roman" charset="0"/>
              </a:rPr>
              <a:t> </a:t>
            </a:r>
            <a:r>
              <a:rPr lang="en-US" altLang="x-none" sz="2800" i="1" dirty="0" err="1">
                <a:latin typeface="Times New Roman" charset="0"/>
              </a:rPr>
              <a:t>en</a:t>
            </a:r>
            <a:r>
              <a:rPr lang="en-US" altLang="x-none" sz="2800" i="1" dirty="0">
                <a:latin typeface="Times New Roman" charset="0"/>
              </a:rPr>
              <a:t> </a:t>
            </a:r>
            <a:r>
              <a:rPr lang="en-US" altLang="x-none" sz="2800" i="1" dirty="0" err="1">
                <a:latin typeface="Times New Roman" charset="0"/>
              </a:rPr>
              <a:t>conjuntos</a:t>
            </a:r>
            <a:r>
              <a:rPr lang="en-US" altLang="x-none" sz="2800" i="1" dirty="0">
                <a:latin typeface="Times New Roman" charset="0"/>
              </a:rPr>
              <a:t> de </a:t>
            </a:r>
            <a:r>
              <a:rPr lang="en-US" altLang="x-none" sz="2800" i="1" dirty="0" err="1">
                <a:latin typeface="Times New Roman" charset="0"/>
              </a:rPr>
              <a:t>procesos</a:t>
            </a:r>
            <a:r>
              <a:rPr lang="en-US" altLang="x-none" sz="2800" i="1" dirty="0">
                <a:latin typeface="Times New Roman" charset="0"/>
              </a:rPr>
              <a:t> que </a:t>
            </a:r>
            <a:r>
              <a:rPr lang="en-US" altLang="x-none" sz="2800" i="1" dirty="0" err="1">
                <a:latin typeface="Times New Roman" charset="0"/>
              </a:rPr>
              <a:t>encajan</a:t>
            </a:r>
            <a:r>
              <a:rPr lang="en-US" altLang="x-none" sz="2800" i="1" dirty="0">
                <a:latin typeface="Times New Roman" charset="0"/>
              </a:rPr>
              <a:t> con </a:t>
            </a:r>
            <a:r>
              <a:rPr lang="en-US" altLang="x-none" sz="2800" i="1" dirty="0" err="1">
                <a:latin typeface="Times New Roman" charset="0"/>
              </a:rPr>
              <a:t>una</a:t>
            </a:r>
            <a:r>
              <a:rPr lang="en-US" altLang="x-none" sz="2800" i="1" dirty="0">
                <a:latin typeface="Times New Roman" charset="0"/>
              </a:rPr>
              <a:t> </a:t>
            </a:r>
            <a:r>
              <a:rPr lang="en-US" altLang="x-none" sz="2800" i="1" dirty="0" err="1">
                <a:latin typeface="Times New Roman" charset="0"/>
              </a:rPr>
              <a:t>perspectiva</a:t>
            </a:r>
            <a:r>
              <a:rPr lang="en-US" altLang="x-none" sz="2800" i="1" dirty="0">
                <a:latin typeface="Times New Roman" charset="0"/>
              </a:rPr>
              <a:t> </a:t>
            </a:r>
            <a:r>
              <a:rPr lang="en-US" altLang="x-none" sz="2800" i="1" dirty="0" err="1">
                <a:latin typeface="Times New Roman" charset="0"/>
              </a:rPr>
              <a:t>evolutiva</a:t>
            </a:r>
            <a:r>
              <a:rPr lang="en-US" altLang="x-none" sz="2800" i="1" dirty="0">
                <a:latin typeface="Times New Roman" charset="0"/>
              </a:rPr>
              <a:t> </a:t>
            </a:r>
            <a:r>
              <a:rPr lang="en-US" altLang="x-none" sz="2800" i="1" dirty="0" err="1">
                <a:latin typeface="Times New Roman" charset="0"/>
              </a:rPr>
              <a:t>como</a:t>
            </a:r>
            <a:r>
              <a:rPr lang="en-US" altLang="x-none" sz="2800" i="1" dirty="0">
                <a:latin typeface="Times New Roman" charset="0"/>
              </a:rPr>
              <a:t> </a:t>
            </a:r>
            <a:r>
              <a:rPr lang="en-US" altLang="x-none" sz="2800" i="1" dirty="0" err="1">
                <a:latin typeface="Times New Roman" charset="0"/>
              </a:rPr>
              <a:t>modelo</a:t>
            </a:r>
            <a:r>
              <a:rPr lang="en-US" altLang="x-none" sz="2800" i="1" dirty="0">
                <a:latin typeface="Times New Roman" charset="0"/>
              </a:rPr>
              <a:t> de </a:t>
            </a:r>
            <a:r>
              <a:rPr lang="en-US" altLang="x-none" sz="2800" i="1" dirty="0" err="1">
                <a:latin typeface="Times New Roman" charset="0"/>
              </a:rPr>
              <a:t>modelos</a:t>
            </a:r>
            <a:endParaRPr lang="en-US" altLang="x-none" sz="2800" i="1" dirty="0">
              <a:latin typeface="Times New Roman" charset="0"/>
            </a:endParaRPr>
          </a:p>
          <a:p>
            <a:pPr eaLnBrk="1" hangingPunct="1"/>
            <a:endParaRPr lang="en-US" altLang="x-none" sz="2800" dirty="0" smtClean="0">
              <a:latin typeface="Times New Roman" charset="0"/>
            </a:endParaRPr>
          </a:p>
        </p:txBody>
      </p:sp>
      <p:sp>
        <p:nvSpPr>
          <p:cNvPr id="4" name="Rectangle 2"/>
          <p:cNvSpPr txBox="1">
            <a:spLocks noChangeArrowheads="1"/>
          </p:cNvSpPr>
          <p:nvPr/>
        </p:nvSpPr>
        <p:spPr bwMode="auto">
          <a:xfrm>
            <a:off x="608351" y="762000"/>
            <a:ext cx="8229600" cy="1143000"/>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1" hangingPunct="1">
              <a:defRPr/>
            </a:pPr>
            <a:r>
              <a:rPr lang="en-US" altLang="x-none" kern="0" dirty="0" smtClean="0">
                <a:solidFill>
                  <a:srgbClr val="FFCC00"/>
                </a:solidFill>
                <a:latin typeface="Times New Roman" charset="0"/>
                <a:ea typeface="ＭＳ Ｐゴシック" charset="-128"/>
              </a:rPr>
              <a:t>Psychopathology</a:t>
            </a:r>
          </a:p>
          <a:p>
            <a:pPr eaLnBrk="1" hangingPunct="1">
              <a:defRPr/>
            </a:pPr>
            <a:r>
              <a:rPr lang="en-US" altLang="x-none" kern="0" dirty="0" err="1">
                <a:solidFill>
                  <a:srgbClr val="FFCC00"/>
                </a:solidFill>
                <a:latin typeface="Times New Roman" charset="0"/>
                <a:ea typeface="ＭＳ Ｐゴシック" charset="-128"/>
              </a:rPr>
              <a:t>Psicopatología</a:t>
            </a:r>
            <a:r>
              <a:rPr lang="en-US" altLang="x-none" kern="0" dirty="0" smtClean="0">
                <a:solidFill>
                  <a:srgbClr val="FFCC00"/>
                </a:solidFill>
                <a:latin typeface="Times New Roman" charset="0"/>
                <a:ea typeface="ＭＳ Ｐゴシック" charset="-128"/>
              </a:rPr>
              <a:t/>
            </a:r>
            <a:br>
              <a:rPr lang="en-US" altLang="x-none" kern="0" dirty="0" smtClean="0">
                <a:solidFill>
                  <a:srgbClr val="FFCC00"/>
                </a:solidFill>
                <a:latin typeface="Times New Roman" charset="0"/>
                <a:ea typeface="ＭＳ Ｐゴシック" charset="-128"/>
              </a:rPr>
            </a:br>
            <a:endParaRPr lang="en-US" altLang="x-none" kern="0" dirty="0">
              <a:solidFill>
                <a:srgbClr val="FFCC00"/>
              </a:solidFill>
              <a:latin typeface="Times New Roman" charset="0"/>
              <a:ea typeface="ＭＳ Ｐゴシック" charset="-128"/>
            </a:endParaRPr>
          </a:p>
        </p:txBody>
      </p:sp>
    </p:spTree>
    <p:extLst>
      <p:ext uri="{BB962C8B-B14F-4D97-AF65-F5344CB8AC3E}">
        <p14:creationId xmlns:p14="http://schemas.microsoft.com/office/powerpoint/2010/main" val="172227343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3"/>
          <p:cNvSpPr txBox="1">
            <a:spLocks noChangeArrowheads="1"/>
          </p:cNvSpPr>
          <p:nvPr/>
        </p:nvSpPr>
        <p:spPr bwMode="auto">
          <a:xfrm>
            <a:off x="533400" y="1905000"/>
            <a:ext cx="8382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a:spcBef>
                <a:spcPct val="20000"/>
              </a:spcBef>
              <a:buClr>
                <a:schemeClr val="tx2"/>
              </a:buClr>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lr>
                <a:schemeClr val="tx2"/>
              </a:buClr>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lr>
                <a:schemeClr val="tx2"/>
              </a:buClr>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9pPr>
          </a:lstStyle>
          <a:p>
            <a:pPr eaLnBrk="1" hangingPunct="1"/>
            <a:r>
              <a:rPr lang="en-US" altLang="x-none" sz="2400" dirty="0" smtClean="0">
                <a:latin typeface="Times New Roman" charset="0"/>
              </a:rPr>
              <a:t>Psychopathology </a:t>
            </a:r>
            <a:r>
              <a:rPr lang="en-US" altLang="x-none" sz="2400" dirty="0">
                <a:latin typeface="Times New Roman" charset="0"/>
              </a:rPr>
              <a:t>refers to a set of self-sustaining biopsychosocial processes that restrict healthy variation, selection, or retention, and/or sensitivity to context, dimensions, and </a:t>
            </a:r>
            <a:r>
              <a:rPr lang="en-US" altLang="x-none" sz="2400" dirty="0" smtClean="0">
                <a:latin typeface="Times New Roman" charset="0"/>
              </a:rPr>
              <a:t>levels: an evolutionary </a:t>
            </a:r>
            <a:r>
              <a:rPr lang="en-US" altLang="x-none" sz="2400" dirty="0">
                <a:latin typeface="Times New Roman" charset="0"/>
              </a:rPr>
              <a:t>process that prevents </a:t>
            </a:r>
            <a:r>
              <a:rPr lang="en-US" altLang="x-none" sz="2400" dirty="0" smtClean="0">
                <a:latin typeface="Times New Roman" charset="0"/>
              </a:rPr>
              <a:t>positive </a:t>
            </a:r>
            <a:r>
              <a:rPr lang="en-US" altLang="x-none" sz="2400" dirty="0">
                <a:latin typeface="Times New Roman" charset="0"/>
              </a:rPr>
              <a:t>behavioral development via normal evolutionary processes. </a:t>
            </a:r>
            <a:endParaRPr lang="en-US" altLang="x-none" sz="2400" dirty="0" smtClean="0">
              <a:latin typeface="Times New Roman" charset="0"/>
            </a:endParaRPr>
          </a:p>
          <a:p>
            <a:pPr eaLnBrk="1" hangingPunct="1"/>
            <a:r>
              <a:rPr lang="en-US" altLang="x-none" sz="2400" dirty="0">
                <a:latin typeface="Times New Roman" charset="0"/>
              </a:rPr>
              <a:t>La </a:t>
            </a:r>
            <a:r>
              <a:rPr lang="en-US" altLang="x-none" sz="2400" dirty="0" err="1">
                <a:latin typeface="Times New Roman" charset="0"/>
              </a:rPr>
              <a:t>psicopatología</a:t>
            </a:r>
            <a:r>
              <a:rPr lang="en-US" altLang="x-none" sz="2400" dirty="0">
                <a:latin typeface="Times New Roman" charset="0"/>
              </a:rPr>
              <a:t> se </a:t>
            </a:r>
            <a:r>
              <a:rPr lang="en-US" altLang="x-none" sz="2400" dirty="0" err="1">
                <a:latin typeface="Times New Roman" charset="0"/>
              </a:rPr>
              <a:t>refiere</a:t>
            </a:r>
            <a:r>
              <a:rPr lang="en-US" altLang="x-none" sz="2400" dirty="0">
                <a:latin typeface="Times New Roman" charset="0"/>
              </a:rPr>
              <a:t> a un </a:t>
            </a:r>
            <a:r>
              <a:rPr lang="en-US" altLang="x-none" sz="2400" dirty="0" err="1">
                <a:latin typeface="Times New Roman" charset="0"/>
              </a:rPr>
              <a:t>conjunto</a:t>
            </a:r>
            <a:r>
              <a:rPr lang="en-US" altLang="x-none" sz="2400" dirty="0">
                <a:latin typeface="Times New Roman" charset="0"/>
              </a:rPr>
              <a:t> de </a:t>
            </a:r>
            <a:r>
              <a:rPr lang="en-US" altLang="x-none" sz="2400" dirty="0" err="1">
                <a:latin typeface="Times New Roman" charset="0"/>
              </a:rPr>
              <a:t>procesos</a:t>
            </a:r>
            <a:r>
              <a:rPr lang="en-US" altLang="x-none" sz="2400" dirty="0">
                <a:latin typeface="Times New Roman" charset="0"/>
              </a:rPr>
              <a:t> </a:t>
            </a:r>
            <a:r>
              <a:rPr lang="en-US" altLang="x-none" sz="2400" dirty="0" err="1">
                <a:latin typeface="Times New Roman" charset="0"/>
              </a:rPr>
              <a:t>biopsicosociales</a:t>
            </a:r>
            <a:r>
              <a:rPr lang="en-US" altLang="x-none" sz="2400" dirty="0">
                <a:latin typeface="Times New Roman" charset="0"/>
              </a:rPr>
              <a:t> </a:t>
            </a:r>
            <a:r>
              <a:rPr lang="en-US" altLang="x-none" sz="2400" dirty="0" err="1">
                <a:latin typeface="Times New Roman" charset="0"/>
              </a:rPr>
              <a:t>autosuficientes</a:t>
            </a:r>
            <a:r>
              <a:rPr lang="en-US" altLang="x-none" sz="2400" dirty="0">
                <a:latin typeface="Times New Roman" charset="0"/>
              </a:rPr>
              <a:t> que </a:t>
            </a:r>
            <a:r>
              <a:rPr lang="en-US" altLang="x-none" sz="2400" dirty="0" err="1">
                <a:latin typeface="Times New Roman" charset="0"/>
              </a:rPr>
              <a:t>restringen</a:t>
            </a:r>
            <a:r>
              <a:rPr lang="en-US" altLang="x-none" sz="2400" dirty="0">
                <a:latin typeface="Times New Roman" charset="0"/>
              </a:rPr>
              <a:t> la </a:t>
            </a:r>
            <a:r>
              <a:rPr lang="en-US" altLang="x-none" sz="2400" dirty="0" err="1">
                <a:latin typeface="Times New Roman" charset="0"/>
              </a:rPr>
              <a:t>variación</a:t>
            </a:r>
            <a:r>
              <a:rPr lang="en-US" altLang="x-none" sz="2400" dirty="0">
                <a:latin typeface="Times New Roman" charset="0"/>
              </a:rPr>
              <a:t>, </a:t>
            </a:r>
            <a:r>
              <a:rPr lang="en-US" altLang="x-none" sz="2400" dirty="0" err="1">
                <a:latin typeface="Times New Roman" charset="0"/>
              </a:rPr>
              <a:t>selección</a:t>
            </a:r>
            <a:r>
              <a:rPr lang="en-US" altLang="x-none" sz="2400" dirty="0">
                <a:latin typeface="Times New Roman" charset="0"/>
              </a:rPr>
              <a:t> o </a:t>
            </a:r>
            <a:r>
              <a:rPr lang="en-US" altLang="x-none" sz="2400" dirty="0" err="1">
                <a:latin typeface="Times New Roman" charset="0"/>
              </a:rPr>
              <a:t>retención</a:t>
            </a:r>
            <a:r>
              <a:rPr lang="en-US" altLang="x-none" sz="2400" dirty="0">
                <a:latin typeface="Times New Roman" charset="0"/>
              </a:rPr>
              <a:t> </a:t>
            </a:r>
            <a:r>
              <a:rPr lang="en-US" altLang="x-none" sz="2400" dirty="0" err="1">
                <a:latin typeface="Times New Roman" charset="0"/>
              </a:rPr>
              <a:t>saludables</a:t>
            </a:r>
            <a:r>
              <a:rPr lang="en-US" altLang="x-none" sz="2400" dirty="0">
                <a:latin typeface="Times New Roman" charset="0"/>
              </a:rPr>
              <a:t>, y / o </a:t>
            </a:r>
            <a:r>
              <a:rPr lang="en-US" altLang="x-none" sz="2400" dirty="0" err="1">
                <a:latin typeface="Times New Roman" charset="0"/>
              </a:rPr>
              <a:t>sensibilidad</a:t>
            </a:r>
            <a:r>
              <a:rPr lang="en-US" altLang="x-none" sz="2400" dirty="0">
                <a:latin typeface="Times New Roman" charset="0"/>
              </a:rPr>
              <a:t> al </a:t>
            </a:r>
            <a:r>
              <a:rPr lang="en-US" altLang="x-none" sz="2400" dirty="0" err="1">
                <a:latin typeface="Times New Roman" charset="0"/>
              </a:rPr>
              <a:t>contexto</a:t>
            </a:r>
            <a:r>
              <a:rPr lang="en-US" altLang="x-none" sz="2400" dirty="0">
                <a:latin typeface="Times New Roman" charset="0"/>
              </a:rPr>
              <a:t>, las </a:t>
            </a:r>
            <a:r>
              <a:rPr lang="en-US" altLang="x-none" sz="2400" dirty="0" err="1">
                <a:latin typeface="Times New Roman" charset="0"/>
              </a:rPr>
              <a:t>dimensiones</a:t>
            </a:r>
            <a:r>
              <a:rPr lang="en-US" altLang="x-none" sz="2400" dirty="0">
                <a:latin typeface="Times New Roman" charset="0"/>
              </a:rPr>
              <a:t> y </a:t>
            </a:r>
            <a:r>
              <a:rPr lang="en-US" altLang="x-none" sz="2400" dirty="0" err="1">
                <a:latin typeface="Times New Roman" charset="0"/>
              </a:rPr>
              <a:t>los</a:t>
            </a:r>
            <a:r>
              <a:rPr lang="en-US" altLang="x-none" sz="2400" dirty="0">
                <a:latin typeface="Times New Roman" charset="0"/>
              </a:rPr>
              <a:t> </a:t>
            </a:r>
            <a:r>
              <a:rPr lang="en-US" altLang="x-none" sz="2400" dirty="0" err="1">
                <a:latin typeface="Times New Roman" charset="0"/>
              </a:rPr>
              <a:t>niveles</a:t>
            </a:r>
            <a:r>
              <a:rPr lang="en-US" altLang="x-none" sz="2400" dirty="0">
                <a:latin typeface="Times New Roman" charset="0"/>
              </a:rPr>
              <a:t>: un </a:t>
            </a:r>
            <a:r>
              <a:rPr lang="en-US" altLang="x-none" sz="2400" dirty="0" err="1">
                <a:latin typeface="Times New Roman" charset="0"/>
              </a:rPr>
              <a:t>proceso</a:t>
            </a:r>
            <a:r>
              <a:rPr lang="en-US" altLang="x-none" sz="2400" dirty="0">
                <a:latin typeface="Times New Roman" charset="0"/>
              </a:rPr>
              <a:t> </a:t>
            </a:r>
            <a:r>
              <a:rPr lang="en-US" altLang="x-none" sz="2400" dirty="0" err="1">
                <a:latin typeface="Times New Roman" charset="0"/>
              </a:rPr>
              <a:t>evolutivo</a:t>
            </a:r>
            <a:r>
              <a:rPr lang="en-US" altLang="x-none" sz="2400" dirty="0">
                <a:latin typeface="Times New Roman" charset="0"/>
              </a:rPr>
              <a:t> que </a:t>
            </a:r>
            <a:r>
              <a:rPr lang="en-US" altLang="x-none" sz="2400" dirty="0" err="1">
                <a:latin typeface="Times New Roman" charset="0"/>
              </a:rPr>
              <a:t>impide</a:t>
            </a:r>
            <a:r>
              <a:rPr lang="en-US" altLang="x-none" sz="2400" dirty="0">
                <a:latin typeface="Times New Roman" charset="0"/>
              </a:rPr>
              <a:t> el </a:t>
            </a:r>
            <a:r>
              <a:rPr lang="en-US" altLang="x-none" sz="2400" dirty="0" err="1">
                <a:latin typeface="Times New Roman" charset="0"/>
              </a:rPr>
              <a:t>desarrollo</a:t>
            </a:r>
            <a:r>
              <a:rPr lang="en-US" altLang="x-none" sz="2400" dirty="0">
                <a:latin typeface="Times New Roman" charset="0"/>
              </a:rPr>
              <a:t> del </a:t>
            </a:r>
            <a:r>
              <a:rPr lang="en-US" altLang="x-none" sz="2400" dirty="0" err="1">
                <a:latin typeface="Times New Roman" charset="0"/>
              </a:rPr>
              <a:t>comportamiento</a:t>
            </a:r>
            <a:r>
              <a:rPr lang="en-US" altLang="x-none" sz="2400" dirty="0">
                <a:latin typeface="Times New Roman" charset="0"/>
              </a:rPr>
              <a:t> </a:t>
            </a:r>
            <a:r>
              <a:rPr lang="en-US" altLang="x-none" sz="2400" dirty="0" err="1">
                <a:latin typeface="Times New Roman" charset="0"/>
              </a:rPr>
              <a:t>positivo</a:t>
            </a:r>
            <a:r>
              <a:rPr lang="en-US" altLang="x-none" sz="2400" dirty="0">
                <a:latin typeface="Times New Roman" charset="0"/>
              </a:rPr>
              <a:t> a </a:t>
            </a:r>
            <a:r>
              <a:rPr lang="en-US" altLang="x-none" sz="2400" dirty="0" err="1">
                <a:latin typeface="Times New Roman" charset="0"/>
              </a:rPr>
              <a:t>través</a:t>
            </a:r>
            <a:r>
              <a:rPr lang="en-US" altLang="x-none" sz="2400" dirty="0">
                <a:latin typeface="Times New Roman" charset="0"/>
              </a:rPr>
              <a:t> de </a:t>
            </a:r>
            <a:r>
              <a:rPr lang="en-US" altLang="x-none" sz="2400" dirty="0" err="1">
                <a:latin typeface="Times New Roman" charset="0"/>
              </a:rPr>
              <a:t>procesos</a:t>
            </a:r>
            <a:r>
              <a:rPr lang="en-US" altLang="x-none" sz="2400" dirty="0">
                <a:latin typeface="Times New Roman" charset="0"/>
              </a:rPr>
              <a:t> </a:t>
            </a:r>
            <a:r>
              <a:rPr lang="en-US" altLang="x-none" sz="2400" dirty="0" err="1">
                <a:latin typeface="Times New Roman" charset="0"/>
              </a:rPr>
              <a:t>evolutivos</a:t>
            </a:r>
            <a:r>
              <a:rPr lang="en-US" altLang="x-none" sz="2400" dirty="0">
                <a:latin typeface="Times New Roman" charset="0"/>
              </a:rPr>
              <a:t> </a:t>
            </a:r>
            <a:r>
              <a:rPr lang="en-US" altLang="x-none" sz="2400" dirty="0" err="1">
                <a:latin typeface="Times New Roman" charset="0"/>
              </a:rPr>
              <a:t>normales</a:t>
            </a:r>
            <a:r>
              <a:rPr lang="en-US" altLang="x-none" sz="2400" dirty="0">
                <a:latin typeface="Times New Roman" charset="0"/>
              </a:rPr>
              <a:t>.</a:t>
            </a:r>
          </a:p>
        </p:txBody>
      </p:sp>
      <p:sp>
        <p:nvSpPr>
          <p:cNvPr id="4" name="Rectangle 2"/>
          <p:cNvSpPr txBox="1">
            <a:spLocks noChangeArrowheads="1"/>
          </p:cNvSpPr>
          <p:nvPr/>
        </p:nvSpPr>
        <p:spPr bwMode="auto">
          <a:xfrm>
            <a:off x="533400" y="762000"/>
            <a:ext cx="8229600" cy="1143000"/>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1" hangingPunct="1">
              <a:defRPr/>
            </a:pPr>
            <a:r>
              <a:rPr lang="en-US" altLang="x-none" kern="0" dirty="0">
                <a:solidFill>
                  <a:srgbClr val="FFCC00"/>
                </a:solidFill>
                <a:latin typeface="Times New Roman" charset="0"/>
                <a:ea typeface="ＭＳ Ｐゴシック" charset="-128"/>
              </a:rPr>
              <a:t>Psychopathology</a:t>
            </a:r>
          </a:p>
          <a:p>
            <a:pPr eaLnBrk="1" hangingPunct="1">
              <a:defRPr/>
            </a:pPr>
            <a:r>
              <a:rPr lang="en-US" altLang="x-none" kern="0" dirty="0" err="1">
                <a:solidFill>
                  <a:srgbClr val="FFCC00"/>
                </a:solidFill>
                <a:latin typeface="Times New Roman" charset="0"/>
                <a:ea typeface="ＭＳ Ｐゴシック" charset="-128"/>
              </a:rPr>
              <a:t>Psicopatología</a:t>
            </a:r>
            <a:r>
              <a:rPr lang="en-US" altLang="x-none" kern="0" dirty="0">
                <a:solidFill>
                  <a:srgbClr val="FFCC00"/>
                </a:solidFill>
                <a:latin typeface="Times New Roman" charset="0"/>
                <a:ea typeface="ＭＳ Ｐゴシック" charset="-128"/>
              </a:rPr>
              <a:t/>
            </a:r>
            <a:br>
              <a:rPr lang="en-US" altLang="x-none" kern="0" dirty="0">
                <a:solidFill>
                  <a:srgbClr val="FFCC00"/>
                </a:solidFill>
                <a:latin typeface="Times New Roman" charset="0"/>
                <a:ea typeface="ＭＳ Ｐゴシック" charset="-128"/>
              </a:rPr>
            </a:br>
            <a:endParaRPr lang="en-US" altLang="x-none" kern="0" dirty="0">
              <a:solidFill>
                <a:srgbClr val="FFCC00"/>
              </a:solidFill>
              <a:latin typeface="Times New Roman" charset="0"/>
              <a:ea typeface="ＭＳ Ｐゴシック" charset="-128"/>
            </a:endParaRPr>
          </a:p>
        </p:txBody>
      </p:sp>
    </p:spTree>
    <p:extLst>
      <p:ext uri="{BB962C8B-B14F-4D97-AF65-F5344CB8AC3E}">
        <p14:creationId xmlns:p14="http://schemas.microsoft.com/office/powerpoint/2010/main" val="68717609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3"/>
          <p:cNvSpPr txBox="1">
            <a:spLocks noChangeArrowheads="1"/>
          </p:cNvSpPr>
          <p:nvPr/>
        </p:nvSpPr>
        <p:spPr bwMode="auto">
          <a:xfrm>
            <a:off x="458449" y="1600200"/>
            <a:ext cx="8379502"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a:spcBef>
                <a:spcPct val="20000"/>
              </a:spcBef>
              <a:buClr>
                <a:schemeClr val="tx2"/>
              </a:buClr>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lr>
                <a:schemeClr val="tx2"/>
              </a:buClr>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lr>
                <a:schemeClr val="tx2"/>
              </a:buClr>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9pPr>
          </a:lstStyle>
          <a:p>
            <a:pPr eaLnBrk="1" hangingPunct="1"/>
            <a:r>
              <a:rPr lang="en-US" altLang="x-none" dirty="0">
                <a:latin typeface="Times New Roman" charset="0"/>
              </a:rPr>
              <a:t>ACT is </a:t>
            </a:r>
            <a:r>
              <a:rPr lang="en-US" altLang="x-none" dirty="0" smtClean="0">
                <a:latin typeface="Times New Roman" charset="0"/>
              </a:rPr>
              <a:t>clearly a </a:t>
            </a:r>
            <a:r>
              <a:rPr lang="en-US" altLang="x-none" dirty="0">
                <a:latin typeface="Times New Roman" charset="0"/>
              </a:rPr>
              <a:t>form of PBT. </a:t>
            </a:r>
          </a:p>
          <a:p>
            <a:pPr eaLnBrk="1" hangingPunct="1"/>
            <a:r>
              <a:rPr lang="en-US" altLang="x-none" dirty="0" smtClean="0">
                <a:latin typeface="Times New Roman" charset="0"/>
              </a:rPr>
              <a:t>ACT is not a technology. ACT is an intervention focused on the psychological flexibility model.</a:t>
            </a:r>
          </a:p>
          <a:p>
            <a:pPr eaLnBrk="1" hangingPunct="1"/>
            <a:r>
              <a:rPr lang="en-US" altLang="x-none" dirty="0" smtClean="0">
                <a:latin typeface="Times New Roman" charset="0"/>
              </a:rPr>
              <a:t>It passes the model of models test, but </a:t>
            </a:r>
            <a:r>
              <a:rPr lang="en-US" altLang="x-none" dirty="0">
                <a:latin typeface="Times New Roman" charset="0"/>
              </a:rPr>
              <a:t>it is weakest on levels and </a:t>
            </a:r>
            <a:r>
              <a:rPr lang="en-US" altLang="x-none" dirty="0" smtClean="0">
                <a:latin typeface="Times New Roman" charset="0"/>
              </a:rPr>
              <a:t>dimensions</a:t>
            </a:r>
          </a:p>
          <a:p>
            <a:pPr eaLnBrk="1" hangingPunct="1"/>
            <a:r>
              <a:rPr lang="en-US" altLang="x-none" dirty="0">
                <a:latin typeface="Times New Roman" charset="0"/>
              </a:rPr>
              <a:t>We can do better </a:t>
            </a:r>
            <a:r>
              <a:rPr lang="en-US" altLang="x-none" dirty="0" smtClean="0">
                <a:latin typeface="Times New Roman" charset="0"/>
              </a:rPr>
              <a:t>there by </a:t>
            </a:r>
            <a:r>
              <a:rPr lang="en-US" altLang="x-none" dirty="0">
                <a:latin typeface="Times New Roman" charset="0"/>
              </a:rPr>
              <a:t>attending to the </a:t>
            </a:r>
            <a:r>
              <a:rPr lang="en-US" altLang="x-none" dirty="0" smtClean="0">
                <a:latin typeface="Times New Roman" charset="0"/>
              </a:rPr>
              <a:t>motivation </a:t>
            </a:r>
            <a:r>
              <a:rPr lang="en-US" altLang="x-none" dirty="0">
                <a:latin typeface="Times New Roman" charset="0"/>
              </a:rPr>
              <a:t>inside inflexibility</a:t>
            </a:r>
          </a:p>
          <a:p>
            <a:pPr eaLnBrk="1" hangingPunct="1"/>
            <a:endParaRPr lang="en-US" altLang="x-none" dirty="0">
              <a:latin typeface="Times New Roman" charset="0"/>
            </a:endParaRPr>
          </a:p>
        </p:txBody>
      </p:sp>
      <p:sp>
        <p:nvSpPr>
          <p:cNvPr id="4" name="Rectangle 2"/>
          <p:cNvSpPr txBox="1">
            <a:spLocks noChangeArrowheads="1"/>
          </p:cNvSpPr>
          <p:nvPr/>
        </p:nvSpPr>
        <p:spPr bwMode="auto">
          <a:xfrm>
            <a:off x="608351" y="762000"/>
            <a:ext cx="8229600" cy="1143000"/>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1" hangingPunct="1">
              <a:defRPr/>
            </a:pPr>
            <a:r>
              <a:rPr lang="en-US" altLang="x-none" kern="0" dirty="0" smtClean="0">
                <a:solidFill>
                  <a:srgbClr val="FFCC00"/>
                </a:solidFill>
                <a:latin typeface="Times New Roman" charset="0"/>
                <a:ea typeface="ＭＳ Ｐゴシック" charset="-128"/>
              </a:rPr>
              <a:t>ACT</a:t>
            </a:r>
            <a:br>
              <a:rPr lang="en-US" altLang="x-none" kern="0" dirty="0" smtClean="0">
                <a:solidFill>
                  <a:srgbClr val="FFCC00"/>
                </a:solidFill>
                <a:latin typeface="Times New Roman" charset="0"/>
                <a:ea typeface="ＭＳ Ｐゴシック" charset="-128"/>
              </a:rPr>
            </a:br>
            <a:endParaRPr lang="en-US" altLang="x-none" kern="0" dirty="0">
              <a:solidFill>
                <a:srgbClr val="FFCC00"/>
              </a:solidFill>
              <a:latin typeface="Times New Roman" charset="0"/>
              <a:ea typeface="ＭＳ Ｐゴシック" charset="-128"/>
            </a:endParaRPr>
          </a:p>
        </p:txBody>
      </p:sp>
    </p:spTree>
    <p:extLst>
      <p:ext uri="{BB962C8B-B14F-4D97-AF65-F5344CB8AC3E}">
        <p14:creationId xmlns:p14="http://schemas.microsoft.com/office/powerpoint/2010/main" val="182222902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CBF9FDF-A31E-4C73-AD3C-25B1EEC5AB59}" type="slidenum">
              <a:rPr lang="en-US" smtClean="0"/>
              <a:t>73</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98345167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CBF9FDF-A31E-4C73-AD3C-25B1EEC5AB59}" type="slidenum">
              <a:rPr lang="en-US" smtClean="0"/>
              <a:t>74</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183820483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CBF9FDF-A31E-4C73-AD3C-25B1EEC5AB59}" type="slidenum">
              <a:rPr lang="en-US" smtClean="0"/>
              <a:t>75</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183617919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CBF9FDF-A31E-4C73-AD3C-25B1EEC5AB59}" type="slidenum">
              <a:rPr lang="en-US" smtClean="0"/>
              <a:t>76</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132375658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CBF9FDF-A31E-4C73-AD3C-25B1EEC5AB59}" type="slidenum">
              <a:rPr lang="en-US" smtClean="0"/>
              <a:t>77</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100889929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CBF9FDF-A31E-4C73-AD3C-25B1EEC5AB59}" type="slidenum">
              <a:rPr lang="en-US" smtClean="0"/>
              <a:t>78</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3959116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CBF9FDF-A31E-4C73-AD3C-25B1EEC5AB59}" type="slidenum">
              <a:rPr lang="en-US" smtClean="0"/>
              <a:t>79</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16256502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5842" name="Rectangle 2"/>
          <p:cNvSpPr>
            <a:spLocks noGrp="1" noChangeArrowheads="1"/>
          </p:cNvSpPr>
          <p:nvPr>
            <p:ph type="title"/>
          </p:nvPr>
        </p:nvSpPr>
        <p:spPr>
          <a:xfrm>
            <a:off x="457200" y="609600"/>
            <a:ext cx="8229600" cy="1143000"/>
          </a:xfrm>
        </p:spPr>
        <p:txBody>
          <a:bodyPr/>
          <a:lstStyle/>
          <a:p>
            <a:pPr eaLnBrk="1" hangingPunct="1">
              <a:defRPr/>
            </a:pPr>
            <a:r>
              <a:rPr lang="en-US" sz="3200" dirty="0" smtClean="0">
                <a:solidFill>
                  <a:srgbClr val="FFCC00"/>
                </a:solidFill>
                <a:latin typeface="Times New Roman"/>
                <a:cs typeface="Times New Roman"/>
              </a:rPr>
              <a:t>Contextual Behavioral Psychology is a Kind of  Evolutionary </a:t>
            </a:r>
            <a:r>
              <a:rPr lang="en-US" sz="3200" dirty="0">
                <a:solidFill>
                  <a:srgbClr val="FFCC00"/>
                </a:solidFill>
                <a:latin typeface="Times New Roman"/>
                <a:cs typeface="Times New Roman"/>
              </a:rPr>
              <a:t>Psychology</a:t>
            </a:r>
            <a:br>
              <a:rPr lang="en-US" sz="3200" dirty="0">
                <a:solidFill>
                  <a:srgbClr val="FFCC00"/>
                </a:solidFill>
                <a:latin typeface="Times New Roman"/>
                <a:cs typeface="Times New Roman"/>
              </a:rPr>
            </a:br>
            <a:r>
              <a:rPr lang="en-US" sz="3200" dirty="0">
                <a:solidFill>
                  <a:srgbClr val="FFCC00"/>
                </a:solidFill>
                <a:latin typeface="Times New Roman"/>
                <a:cs typeface="Times New Roman"/>
              </a:rPr>
              <a:t>La </a:t>
            </a:r>
            <a:r>
              <a:rPr lang="en-US" sz="3200" dirty="0" err="1">
                <a:solidFill>
                  <a:srgbClr val="FFCC00"/>
                </a:solidFill>
                <a:latin typeface="Times New Roman"/>
                <a:cs typeface="Times New Roman"/>
              </a:rPr>
              <a:t>psicología</a:t>
            </a:r>
            <a:r>
              <a:rPr lang="en-US" sz="3200" dirty="0">
                <a:solidFill>
                  <a:srgbClr val="FFCC00"/>
                </a:solidFill>
                <a:latin typeface="Times New Roman"/>
                <a:cs typeface="Times New Roman"/>
              </a:rPr>
              <a:t> contextual del </a:t>
            </a:r>
            <a:r>
              <a:rPr lang="en-US" sz="3200" dirty="0" err="1">
                <a:solidFill>
                  <a:srgbClr val="FFCC00"/>
                </a:solidFill>
                <a:latin typeface="Times New Roman"/>
                <a:cs typeface="Times New Roman"/>
              </a:rPr>
              <a:t>comportamiento</a:t>
            </a:r>
            <a:r>
              <a:rPr lang="en-US" sz="3200" dirty="0">
                <a:solidFill>
                  <a:srgbClr val="FFCC00"/>
                </a:solidFill>
                <a:latin typeface="Times New Roman"/>
                <a:cs typeface="Times New Roman"/>
              </a:rPr>
              <a:t> </a:t>
            </a:r>
            <a:r>
              <a:rPr lang="en-US" sz="3200" dirty="0" err="1">
                <a:solidFill>
                  <a:srgbClr val="FFCC00"/>
                </a:solidFill>
                <a:latin typeface="Times New Roman"/>
                <a:cs typeface="Times New Roman"/>
              </a:rPr>
              <a:t>es</a:t>
            </a:r>
            <a:r>
              <a:rPr lang="en-US" sz="3200" dirty="0">
                <a:solidFill>
                  <a:srgbClr val="FFCC00"/>
                </a:solidFill>
                <a:latin typeface="Times New Roman"/>
                <a:cs typeface="Times New Roman"/>
              </a:rPr>
              <a:t> </a:t>
            </a:r>
            <a:r>
              <a:rPr lang="en-US" sz="3200" dirty="0" smtClean="0">
                <a:solidFill>
                  <a:srgbClr val="FFCC00"/>
                </a:solidFill>
                <a:latin typeface="Times New Roman"/>
                <a:cs typeface="Times New Roman"/>
              </a:rPr>
              <a:t>un </a:t>
            </a:r>
            <a:r>
              <a:rPr lang="en-US" sz="3200" dirty="0" err="1" smtClean="0">
                <a:solidFill>
                  <a:srgbClr val="FFCC00"/>
                </a:solidFill>
                <a:latin typeface="Times New Roman"/>
                <a:cs typeface="Times New Roman"/>
              </a:rPr>
              <a:t>tipo</a:t>
            </a:r>
            <a:r>
              <a:rPr lang="en-US" sz="3200" dirty="0" smtClean="0">
                <a:solidFill>
                  <a:srgbClr val="FFCC00"/>
                </a:solidFill>
                <a:latin typeface="Times New Roman"/>
                <a:cs typeface="Times New Roman"/>
              </a:rPr>
              <a:t> </a:t>
            </a:r>
            <a:r>
              <a:rPr lang="en-US" sz="3200" dirty="0">
                <a:solidFill>
                  <a:srgbClr val="FFCC00"/>
                </a:solidFill>
                <a:latin typeface="Times New Roman"/>
                <a:cs typeface="Times New Roman"/>
              </a:rPr>
              <a:t>de </a:t>
            </a:r>
            <a:r>
              <a:rPr lang="en-US" sz="3200" dirty="0" err="1">
                <a:solidFill>
                  <a:srgbClr val="FFCC00"/>
                </a:solidFill>
                <a:latin typeface="Times New Roman"/>
                <a:cs typeface="Times New Roman"/>
              </a:rPr>
              <a:t>psicología</a:t>
            </a:r>
            <a:r>
              <a:rPr lang="en-US" sz="3200" dirty="0">
                <a:solidFill>
                  <a:srgbClr val="FFCC00"/>
                </a:solidFill>
                <a:latin typeface="Times New Roman"/>
                <a:cs typeface="Times New Roman"/>
              </a:rPr>
              <a:t> </a:t>
            </a:r>
            <a:r>
              <a:rPr lang="en-US" sz="3200" dirty="0" err="1">
                <a:solidFill>
                  <a:srgbClr val="FFCC00"/>
                </a:solidFill>
                <a:latin typeface="Times New Roman"/>
                <a:cs typeface="Times New Roman"/>
              </a:rPr>
              <a:t>evolutiva</a:t>
            </a:r>
            <a:endParaRPr lang="en-US" sz="3200" dirty="0">
              <a:solidFill>
                <a:srgbClr val="FFCC00"/>
              </a:solidFill>
              <a:latin typeface="Times New Roman" charset="0"/>
              <a:ea typeface="+mj-ea"/>
              <a:cs typeface="+mj-cs"/>
            </a:endParaRPr>
          </a:p>
        </p:txBody>
      </p:sp>
      <p:sp>
        <p:nvSpPr>
          <p:cNvPr id="1315854" name="Rectangle 14"/>
          <p:cNvSpPr>
            <a:spLocks noGrp="1" noChangeArrowheads="1"/>
          </p:cNvSpPr>
          <p:nvPr>
            <p:ph type="body" idx="1"/>
          </p:nvPr>
        </p:nvSpPr>
        <p:spPr>
          <a:xfrm>
            <a:off x="152400" y="2590800"/>
            <a:ext cx="4572000" cy="4114800"/>
          </a:xfrm>
          <a:noFill/>
        </p:spPr>
        <p:txBody>
          <a:bodyPr/>
          <a:lstStyle/>
          <a:p>
            <a:pPr eaLnBrk="1" hangingPunct="1"/>
            <a:r>
              <a:rPr lang="en-US" sz="1800" dirty="0" smtClean="0">
                <a:latin typeface="Times New Roman" charset="0"/>
                <a:ea typeface="Times" charset="0"/>
              </a:rPr>
              <a:t>“human </a:t>
            </a:r>
            <a:r>
              <a:rPr lang="en-US" sz="1800" dirty="0">
                <a:latin typeface="Times New Roman" charset="0"/>
                <a:ea typeface="Times" charset="0"/>
              </a:rPr>
              <a:t>behavior is the joint product of (</a:t>
            </a:r>
            <a:r>
              <a:rPr lang="en-US" sz="1800" dirty="0" err="1">
                <a:latin typeface="Times New Roman" charset="0"/>
                <a:ea typeface="Times" charset="0"/>
              </a:rPr>
              <a:t>i</a:t>
            </a:r>
            <a:r>
              <a:rPr lang="en-US" sz="1800" dirty="0">
                <a:latin typeface="Times New Roman" charset="0"/>
                <a:ea typeface="Times" charset="0"/>
              </a:rPr>
              <a:t>) the contingencies of survival responsible for the natural selection of the species and (ii) the contingencies of reinforcement responsible for the repertoires acquired by its members, including (iii) the special contingencies maintained by an evolved social environment. </a:t>
            </a:r>
            <a:r>
              <a:rPr lang="en-US" sz="1800" dirty="0" smtClean="0">
                <a:latin typeface="Times New Roman" charset="0"/>
                <a:ea typeface="Times" charset="0"/>
              </a:rPr>
              <a:t>Ultimately</a:t>
            </a:r>
            <a:r>
              <a:rPr lang="en-US" sz="1800" dirty="0">
                <a:latin typeface="Times New Roman" charset="0"/>
                <a:ea typeface="Times" charset="0"/>
              </a:rPr>
              <a:t>, of course, it is all a matter of natural selection, since operant conditioning is an evolved process, of which cultural practices are special applications</a:t>
            </a:r>
            <a:r>
              <a:rPr lang="en-US" sz="1800" dirty="0" smtClean="0">
                <a:latin typeface="Times New Roman" charset="0"/>
                <a:ea typeface="Times" charset="0"/>
              </a:rPr>
              <a:t>.”  </a:t>
            </a:r>
            <a:r>
              <a:rPr lang="en-US" sz="1800" dirty="0">
                <a:latin typeface="Times New Roman" charset="0"/>
                <a:ea typeface="Times" charset="0"/>
              </a:rPr>
              <a:t>(Skinner, 1981, p. 502</a:t>
            </a:r>
            <a:r>
              <a:rPr lang="en-US" sz="1800" dirty="0" smtClean="0">
                <a:latin typeface="Times New Roman" charset="0"/>
                <a:ea typeface="Times" charset="0"/>
              </a:rPr>
              <a:t>).</a:t>
            </a:r>
          </a:p>
        </p:txBody>
      </p:sp>
      <p:sp>
        <p:nvSpPr>
          <p:cNvPr id="4" name="Rectangle 14"/>
          <p:cNvSpPr txBox="1">
            <a:spLocks noChangeArrowheads="1"/>
          </p:cNvSpPr>
          <p:nvPr/>
        </p:nvSpPr>
        <p:spPr bwMode="auto">
          <a:xfrm>
            <a:off x="4533900" y="2590800"/>
            <a:ext cx="45720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9pPr>
          </a:lstStyle>
          <a:p>
            <a:pPr eaLnBrk="1" hangingPunct="1"/>
            <a:r>
              <a:rPr lang="en-US" sz="1800" kern="0" dirty="0" smtClean="0">
                <a:latin typeface="Times New Roman" charset="0"/>
                <a:ea typeface="Times" charset="0"/>
              </a:rPr>
              <a:t>"El </a:t>
            </a:r>
            <a:r>
              <a:rPr lang="en-US" sz="1800" kern="0" dirty="0" err="1" smtClean="0">
                <a:latin typeface="Times New Roman" charset="0"/>
                <a:ea typeface="Times" charset="0"/>
              </a:rPr>
              <a:t>comportamiento</a:t>
            </a:r>
            <a:r>
              <a:rPr lang="en-US" sz="1800" kern="0" dirty="0" smtClean="0">
                <a:latin typeface="Times New Roman" charset="0"/>
                <a:ea typeface="Times" charset="0"/>
              </a:rPr>
              <a:t> </a:t>
            </a:r>
            <a:r>
              <a:rPr lang="en-US" sz="1800" kern="0" dirty="0" err="1" smtClean="0">
                <a:latin typeface="Times New Roman" charset="0"/>
                <a:ea typeface="Times" charset="0"/>
              </a:rPr>
              <a:t>humano</a:t>
            </a:r>
            <a:r>
              <a:rPr lang="en-US" sz="1800" kern="0" dirty="0" smtClean="0">
                <a:latin typeface="Times New Roman" charset="0"/>
                <a:ea typeface="Times" charset="0"/>
              </a:rPr>
              <a:t> </a:t>
            </a:r>
            <a:r>
              <a:rPr lang="en-US" sz="1800" kern="0" dirty="0" err="1" smtClean="0">
                <a:latin typeface="Times New Roman" charset="0"/>
                <a:ea typeface="Times" charset="0"/>
              </a:rPr>
              <a:t>es</a:t>
            </a:r>
            <a:r>
              <a:rPr lang="en-US" sz="1800" kern="0" dirty="0" smtClean="0">
                <a:latin typeface="Times New Roman" charset="0"/>
                <a:ea typeface="Times" charset="0"/>
              </a:rPr>
              <a:t> el </a:t>
            </a:r>
            <a:r>
              <a:rPr lang="en-US" sz="1800" kern="0" dirty="0" err="1" smtClean="0">
                <a:latin typeface="Times New Roman" charset="0"/>
                <a:ea typeface="Times" charset="0"/>
              </a:rPr>
              <a:t>producto</a:t>
            </a:r>
            <a:r>
              <a:rPr lang="en-US" sz="1800" kern="0" dirty="0" smtClean="0">
                <a:latin typeface="Times New Roman" charset="0"/>
                <a:ea typeface="Times" charset="0"/>
              </a:rPr>
              <a:t> </a:t>
            </a:r>
            <a:r>
              <a:rPr lang="en-US" sz="1800" kern="0" dirty="0" err="1" smtClean="0">
                <a:latin typeface="Times New Roman" charset="0"/>
                <a:ea typeface="Times" charset="0"/>
              </a:rPr>
              <a:t>conjunto</a:t>
            </a:r>
            <a:r>
              <a:rPr lang="en-US" sz="1800" kern="0" dirty="0" smtClean="0">
                <a:latin typeface="Times New Roman" charset="0"/>
                <a:ea typeface="Times" charset="0"/>
              </a:rPr>
              <a:t> de (</a:t>
            </a:r>
            <a:r>
              <a:rPr lang="en-US" sz="1800" kern="0" dirty="0" err="1" smtClean="0">
                <a:latin typeface="Times New Roman" charset="0"/>
                <a:ea typeface="Times" charset="0"/>
              </a:rPr>
              <a:t>i</a:t>
            </a:r>
            <a:r>
              <a:rPr lang="en-US" sz="1800" kern="0" dirty="0" smtClean="0">
                <a:latin typeface="Times New Roman" charset="0"/>
                <a:ea typeface="Times" charset="0"/>
              </a:rPr>
              <a:t>) las </a:t>
            </a:r>
            <a:r>
              <a:rPr lang="en-US" sz="1800" kern="0" dirty="0" err="1" smtClean="0">
                <a:latin typeface="Times New Roman" charset="0"/>
                <a:ea typeface="Times" charset="0"/>
              </a:rPr>
              <a:t>contingencias</a:t>
            </a:r>
            <a:r>
              <a:rPr lang="en-US" sz="1800" kern="0" dirty="0" smtClean="0">
                <a:latin typeface="Times New Roman" charset="0"/>
                <a:ea typeface="Times" charset="0"/>
              </a:rPr>
              <a:t> de </a:t>
            </a:r>
            <a:r>
              <a:rPr lang="en-US" sz="1800" kern="0" dirty="0" err="1" smtClean="0">
                <a:latin typeface="Times New Roman" charset="0"/>
                <a:ea typeface="Times" charset="0"/>
              </a:rPr>
              <a:t>supervivencia</a:t>
            </a:r>
            <a:r>
              <a:rPr lang="en-US" sz="1800" kern="0" dirty="0" smtClean="0">
                <a:latin typeface="Times New Roman" charset="0"/>
                <a:ea typeface="Times" charset="0"/>
              </a:rPr>
              <a:t> </a:t>
            </a:r>
            <a:r>
              <a:rPr lang="en-US" sz="1800" kern="0" dirty="0" err="1" smtClean="0">
                <a:latin typeface="Times New Roman" charset="0"/>
                <a:ea typeface="Times" charset="0"/>
              </a:rPr>
              <a:t>responsables</a:t>
            </a:r>
            <a:r>
              <a:rPr lang="en-US" sz="1800" kern="0" dirty="0" smtClean="0">
                <a:latin typeface="Times New Roman" charset="0"/>
                <a:ea typeface="Times" charset="0"/>
              </a:rPr>
              <a:t> de la </a:t>
            </a:r>
            <a:r>
              <a:rPr lang="en-US" sz="1800" kern="0" dirty="0" err="1" smtClean="0">
                <a:latin typeface="Times New Roman" charset="0"/>
                <a:ea typeface="Times" charset="0"/>
              </a:rPr>
              <a:t>selección</a:t>
            </a:r>
            <a:r>
              <a:rPr lang="en-US" sz="1800" kern="0" dirty="0" smtClean="0">
                <a:latin typeface="Times New Roman" charset="0"/>
                <a:ea typeface="Times" charset="0"/>
              </a:rPr>
              <a:t> natural de la </a:t>
            </a:r>
            <a:r>
              <a:rPr lang="en-US" sz="1800" kern="0" dirty="0" err="1" smtClean="0">
                <a:latin typeface="Times New Roman" charset="0"/>
                <a:ea typeface="Times" charset="0"/>
              </a:rPr>
              <a:t>especie</a:t>
            </a:r>
            <a:r>
              <a:rPr lang="en-US" sz="1800" kern="0" dirty="0" smtClean="0">
                <a:latin typeface="Times New Roman" charset="0"/>
                <a:ea typeface="Times" charset="0"/>
              </a:rPr>
              <a:t> y (ii) las </a:t>
            </a:r>
            <a:r>
              <a:rPr lang="en-US" sz="1800" kern="0" dirty="0" err="1" smtClean="0">
                <a:latin typeface="Times New Roman" charset="0"/>
                <a:ea typeface="Times" charset="0"/>
              </a:rPr>
              <a:t>contingencias</a:t>
            </a:r>
            <a:r>
              <a:rPr lang="en-US" sz="1800" kern="0" dirty="0" smtClean="0">
                <a:latin typeface="Times New Roman" charset="0"/>
                <a:ea typeface="Times" charset="0"/>
              </a:rPr>
              <a:t> de </a:t>
            </a:r>
            <a:r>
              <a:rPr lang="en-US" sz="1800" kern="0" dirty="0" err="1" smtClean="0">
                <a:latin typeface="Times New Roman" charset="0"/>
                <a:ea typeface="Times" charset="0"/>
              </a:rPr>
              <a:t>refuerzo</a:t>
            </a:r>
            <a:r>
              <a:rPr lang="en-US" sz="1800" kern="0" dirty="0" smtClean="0">
                <a:latin typeface="Times New Roman" charset="0"/>
                <a:ea typeface="Times" charset="0"/>
              </a:rPr>
              <a:t> </a:t>
            </a:r>
            <a:r>
              <a:rPr lang="en-US" sz="1800" kern="0" dirty="0" err="1" smtClean="0">
                <a:latin typeface="Times New Roman" charset="0"/>
                <a:ea typeface="Times" charset="0"/>
              </a:rPr>
              <a:t>responsables</a:t>
            </a:r>
            <a:r>
              <a:rPr lang="en-US" sz="1800" kern="0" dirty="0" smtClean="0">
                <a:latin typeface="Times New Roman" charset="0"/>
                <a:ea typeface="Times" charset="0"/>
              </a:rPr>
              <a:t> de </a:t>
            </a:r>
            <a:r>
              <a:rPr lang="en-US" sz="1800" kern="0" dirty="0" err="1" smtClean="0">
                <a:latin typeface="Times New Roman" charset="0"/>
                <a:ea typeface="Times" charset="0"/>
              </a:rPr>
              <a:t>los</a:t>
            </a:r>
            <a:r>
              <a:rPr lang="en-US" sz="1800" kern="0" dirty="0" smtClean="0">
                <a:latin typeface="Times New Roman" charset="0"/>
                <a:ea typeface="Times" charset="0"/>
              </a:rPr>
              <a:t> </a:t>
            </a:r>
            <a:r>
              <a:rPr lang="en-US" sz="1800" kern="0" dirty="0" err="1" smtClean="0">
                <a:latin typeface="Times New Roman" charset="0"/>
                <a:ea typeface="Times" charset="0"/>
              </a:rPr>
              <a:t>repertorios</a:t>
            </a:r>
            <a:r>
              <a:rPr lang="en-US" sz="1800" kern="0" dirty="0" smtClean="0">
                <a:latin typeface="Times New Roman" charset="0"/>
                <a:ea typeface="Times" charset="0"/>
              </a:rPr>
              <a:t> </a:t>
            </a:r>
            <a:r>
              <a:rPr lang="en-US" sz="1800" kern="0" dirty="0" err="1" smtClean="0">
                <a:latin typeface="Times New Roman" charset="0"/>
                <a:ea typeface="Times" charset="0"/>
              </a:rPr>
              <a:t>adquiridos</a:t>
            </a:r>
            <a:r>
              <a:rPr lang="en-US" sz="1800" kern="0" dirty="0" smtClean="0">
                <a:latin typeface="Times New Roman" charset="0"/>
                <a:ea typeface="Times" charset="0"/>
              </a:rPr>
              <a:t> </a:t>
            </a:r>
            <a:r>
              <a:rPr lang="en-US" sz="1800" kern="0" dirty="0" err="1" smtClean="0">
                <a:latin typeface="Times New Roman" charset="0"/>
                <a:ea typeface="Times" charset="0"/>
              </a:rPr>
              <a:t>por</a:t>
            </a:r>
            <a:r>
              <a:rPr lang="en-US" sz="1800" kern="0" dirty="0" smtClean="0">
                <a:latin typeface="Times New Roman" charset="0"/>
                <a:ea typeface="Times" charset="0"/>
              </a:rPr>
              <a:t> </a:t>
            </a:r>
            <a:r>
              <a:rPr lang="en-US" sz="1800" kern="0" dirty="0" err="1" smtClean="0">
                <a:latin typeface="Times New Roman" charset="0"/>
                <a:ea typeface="Times" charset="0"/>
              </a:rPr>
              <a:t>sus</a:t>
            </a:r>
            <a:r>
              <a:rPr lang="en-US" sz="1800" kern="0" dirty="0" smtClean="0">
                <a:latin typeface="Times New Roman" charset="0"/>
                <a:ea typeface="Times" charset="0"/>
              </a:rPr>
              <a:t> </a:t>
            </a:r>
            <a:r>
              <a:rPr lang="en-US" sz="1800" kern="0" dirty="0" err="1" smtClean="0">
                <a:latin typeface="Times New Roman" charset="0"/>
                <a:ea typeface="Times" charset="0"/>
              </a:rPr>
              <a:t>miembros</a:t>
            </a:r>
            <a:r>
              <a:rPr lang="en-US" sz="1800" kern="0" dirty="0" smtClean="0">
                <a:latin typeface="Times New Roman" charset="0"/>
                <a:ea typeface="Times" charset="0"/>
              </a:rPr>
              <a:t>, </a:t>
            </a:r>
            <a:r>
              <a:rPr lang="en-US" sz="1800" kern="0" dirty="0" err="1" smtClean="0">
                <a:latin typeface="Times New Roman" charset="0"/>
                <a:ea typeface="Times" charset="0"/>
              </a:rPr>
              <a:t>incluyendo</a:t>
            </a:r>
            <a:r>
              <a:rPr lang="en-US" sz="1800" kern="0" dirty="0" smtClean="0">
                <a:latin typeface="Times New Roman" charset="0"/>
                <a:ea typeface="Times" charset="0"/>
              </a:rPr>
              <a:t> (iii) las </a:t>
            </a:r>
            <a:r>
              <a:rPr lang="en-US" sz="1800" kern="0" dirty="0" err="1" smtClean="0">
                <a:latin typeface="Times New Roman" charset="0"/>
                <a:ea typeface="Times" charset="0"/>
              </a:rPr>
              <a:t>contingencias</a:t>
            </a:r>
            <a:r>
              <a:rPr lang="en-US" sz="1800" kern="0" dirty="0" smtClean="0">
                <a:latin typeface="Times New Roman" charset="0"/>
                <a:ea typeface="Times" charset="0"/>
              </a:rPr>
              <a:t> </a:t>
            </a:r>
            <a:r>
              <a:rPr lang="en-US" sz="1800" kern="0" dirty="0" err="1" smtClean="0">
                <a:latin typeface="Times New Roman" charset="0"/>
                <a:ea typeface="Times" charset="0"/>
              </a:rPr>
              <a:t>especiales</a:t>
            </a:r>
            <a:r>
              <a:rPr lang="en-US" sz="1800" kern="0" dirty="0" smtClean="0">
                <a:latin typeface="Times New Roman" charset="0"/>
                <a:ea typeface="Times" charset="0"/>
              </a:rPr>
              <a:t> </a:t>
            </a:r>
            <a:r>
              <a:rPr lang="en-US" sz="1800" kern="0" dirty="0" err="1" smtClean="0">
                <a:latin typeface="Times New Roman" charset="0"/>
                <a:ea typeface="Times" charset="0"/>
              </a:rPr>
              <a:t>mantenidas</a:t>
            </a:r>
            <a:r>
              <a:rPr lang="en-US" sz="1800" kern="0" dirty="0" smtClean="0">
                <a:latin typeface="Times New Roman" charset="0"/>
                <a:ea typeface="Times" charset="0"/>
              </a:rPr>
              <a:t> </a:t>
            </a:r>
            <a:r>
              <a:rPr lang="en-US" sz="1800" kern="0" dirty="0" err="1" smtClean="0">
                <a:latin typeface="Times New Roman" charset="0"/>
                <a:ea typeface="Times" charset="0"/>
              </a:rPr>
              <a:t>por</a:t>
            </a:r>
            <a:r>
              <a:rPr lang="en-US" sz="1800" kern="0" dirty="0" smtClean="0">
                <a:latin typeface="Times New Roman" charset="0"/>
                <a:ea typeface="Times" charset="0"/>
              </a:rPr>
              <a:t> un </a:t>
            </a:r>
            <a:r>
              <a:rPr lang="en-US" sz="1800" kern="0" dirty="0" err="1" smtClean="0">
                <a:latin typeface="Times New Roman" charset="0"/>
                <a:ea typeface="Times" charset="0"/>
              </a:rPr>
              <a:t>Entorno</a:t>
            </a:r>
            <a:r>
              <a:rPr lang="en-US" sz="1800" kern="0" dirty="0" smtClean="0">
                <a:latin typeface="Times New Roman" charset="0"/>
                <a:ea typeface="Times" charset="0"/>
              </a:rPr>
              <a:t> social </a:t>
            </a:r>
            <a:r>
              <a:rPr lang="en-US" sz="1800" kern="0" dirty="0" err="1" smtClean="0">
                <a:latin typeface="Times New Roman" charset="0"/>
                <a:ea typeface="Times" charset="0"/>
              </a:rPr>
              <a:t>evolucionado</a:t>
            </a:r>
            <a:r>
              <a:rPr lang="en-US" sz="1800" kern="0" dirty="0">
                <a:latin typeface="Times New Roman" charset="0"/>
                <a:ea typeface="Times" charset="0"/>
              </a:rPr>
              <a:t>.</a:t>
            </a:r>
            <a:r>
              <a:rPr lang="en-US" sz="1800" kern="0" dirty="0" smtClean="0">
                <a:latin typeface="Times New Roman" charset="0"/>
                <a:ea typeface="Times" charset="0"/>
              </a:rPr>
              <a:t> </a:t>
            </a:r>
            <a:r>
              <a:rPr lang="en-US" sz="1800" kern="0" dirty="0" err="1" smtClean="0">
                <a:latin typeface="Times New Roman" charset="0"/>
                <a:ea typeface="Times" charset="0"/>
              </a:rPr>
              <a:t>En</a:t>
            </a:r>
            <a:r>
              <a:rPr lang="en-US" sz="1800" kern="0" dirty="0" smtClean="0">
                <a:latin typeface="Times New Roman" charset="0"/>
                <a:ea typeface="Times" charset="0"/>
              </a:rPr>
              <a:t> </a:t>
            </a:r>
            <a:r>
              <a:rPr lang="en-US" sz="1800" kern="0" dirty="0" err="1" smtClean="0">
                <a:latin typeface="Times New Roman" charset="0"/>
                <a:ea typeface="Times" charset="0"/>
              </a:rPr>
              <a:t>última</a:t>
            </a:r>
            <a:r>
              <a:rPr lang="en-US" sz="1800" kern="0" dirty="0" smtClean="0">
                <a:latin typeface="Times New Roman" charset="0"/>
                <a:ea typeface="Times" charset="0"/>
              </a:rPr>
              <a:t> </a:t>
            </a:r>
            <a:r>
              <a:rPr lang="en-US" sz="1800" kern="0" dirty="0" err="1" smtClean="0">
                <a:latin typeface="Times New Roman" charset="0"/>
                <a:ea typeface="Times" charset="0"/>
              </a:rPr>
              <a:t>instancia</a:t>
            </a:r>
            <a:r>
              <a:rPr lang="en-US" sz="1800" kern="0" dirty="0" smtClean="0">
                <a:latin typeface="Times New Roman" charset="0"/>
                <a:ea typeface="Times" charset="0"/>
              </a:rPr>
              <a:t>, </a:t>
            </a:r>
            <a:r>
              <a:rPr lang="en-US" sz="1800" kern="0" dirty="0" err="1" smtClean="0">
                <a:latin typeface="Times New Roman" charset="0"/>
                <a:ea typeface="Times" charset="0"/>
              </a:rPr>
              <a:t>por</a:t>
            </a:r>
            <a:r>
              <a:rPr lang="en-US" sz="1800" kern="0" dirty="0" smtClean="0">
                <a:latin typeface="Times New Roman" charset="0"/>
                <a:ea typeface="Times" charset="0"/>
              </a:rPr>
              <a:t> </a:t>
            </a:r>
            <a:r>
              <a:rPr lang="en-US" sz="1800" kern="0" dirty="0" err="1" smtClean="0">
                <a:latin typeface="Times New Roman" charset="0"/>
                <a:ea typeface="Times" charset="0"/>
              </a:rPr>
              <a:t>supuesto</a:t>
            </a:r>
            <a:r>
              <a:rPr lang="en-US" sz="1800" kern="0" dirty="0" smtClean="0">
                <a:latin typeface="Times New Roman" charset="0"/>
                <a:ea typeface="Times" charset="0"/>
              </a:rPr>
              <a:t>, </a:t>
            </a:r>
            <a:r>
              <a:rPr lang="en-US" sz="1800" kern="0" dirty="0" err="1" smtClean="0">
                <a:latin typeface="Times New Roman" charset="0"/>
                <a:ea typeface="Times" charset="0"/>
              </a:rPr>
              <a:t>todo</a:t>
            </a:r>
            <a:r>
              <a:rPr lang="en-US" sz="1800" kern="0" dirty="0" smtClean="0">
                <a:latin typeface="Times New Roman" charset="0"/>
                <a:ea typeface="Times" charset="0"/>
              </a:rPr>
              <a:t> </a:t>
            </a:r>
            <a:r>
              <a:rPr lang="en-US" sz="1800" kern="0" dirty="0" err="1" smtClean="0">
                <a:latin typeface="Times New Roman" charset="0"/>
                <a:ea typeface="Times" charset="0"/>
              </a:rPr>
              <a:t>es</a:t>
            </a:r>
            <a:r>
              <a:rPr lang="en-US" sz="1800" kern="0" dirty="0" smtClean="0">
                <a:latin typeface="Times New Roman" charset="0"/>
                <a:ea typeface="Times" charset="0"/>
              </a:rPr>
              <a:t> </a:t>
            </a:r>
            <a:r>
              <a:rPr lang="en-US" sz="1800" kern="0" dirty="0" err="1" smtClean="0">
                <a:latin typeface="Times New Roman" charset="0"/>
                <a:ea typeface="Times" charset="0"/>
              </a:rPr>
              <a:t>cuestión</a:t>
            </a:r>
            <a:r>
              <a:rPr lang="en-US" sz="1800" kern="0" dirty="0" smtClean="0">
                <a:latin typeface="Times New Roman" charset="0"/>
                <a:ea typeface="Times" charset="0"/>
              </a:rPr>
              <a:t> de </a:t>
            </a:r>
            <a:r>
              <a:rPr lang="en-US" sz="1800" kern="0" dirty="0" err="1" smtClean="0">
                <a:latin typeface="Times New Roman" charset="0"/>
                <a:ea typeface="Times" charset="0"/>
              </a:rPr>
              <a:t>selección</a:t>
            </a:r>
            <a:r>
              <a:rPr lang="en-US" sz="1800" kern="0" dirty="0" smtClean="0">
                <a:latin typeface="Times New Roman" charset="0"/>
                <a:ea typeface="Times" charset="0"/>
              </a:rPr>
              <a:t> natural, </a:t>
            </a:r>
            <a:r>
              <a:rPr lang="en-US" sz="1800" kern="0" dirty="0" err="1" smtClean="0">
                <a:latin typeface="Times New Roman" charset="0"/>
                <a:ea typeface="Times" charset="0"/>
              </a:rPr>
              <a:t>ya</a:t>
            </a:r>
            <a:r>
              <a:rPr lang="en-US" sz="1800" kern="0" dirty="0" smtClean="0">
                <a:latin typeface="Times New Roman" charset="0"/>
                <a:ea typeface="Times" charset="0"/>
              </a:rPr>
              <a:t> que el </a:t>
            </a:r>
            <a:r>
              <a:rPr lang="en-US" sz="1800" kern="0" dirty="0" err="1" smtClean="0">
                <a:latin typeface="Times New Roman" charset="0"/>
                <a:ea typeface="Times" charset="0"/>
              </a:rPr>
              <a:t>condicionamiento</a:t>
            </a:r>
            <a:r>
              <a:rPr lang="en-US" sz="1800" kern="0" dirty="0" smtClean="0">
                <a:latin typeface="Times New Roman" charset="0"/>
                <a:ea typeface="Times" charset="0"/>
              </a:rPr>
              <a:t> </a:t>
            </a:r>
            <a:r>
              <a:rPr lang="en-US" sz="1800" kern="0" dirty="0" err="1" smtClean="0">
                <a:latin typeface="Times New Roman" charset="0"/>
                <a:ea typeface="Times" charset="0"/>
              </a:rPr>
              <a:t>operante</a:t>
            </a:r>
            <a:r>
              <a:rPr lang="en-US" sz="1800" kern="0" dirty="0" smtClean="0">
                <a:latin typeface="Times New Roman" charset="0"/>
                <a:ea typeface="Times" charset="0"/>
              </a:rPr>
              <a:t> </a:t>
            </a:r>
            <a:r>
              <a:rPr lang="en-US" sz="1800" kern="0" dirty="0" err="1" smtClean="0">
                <a:latin typeface="Times New Roman" charset="0"/>
                <a:ea typeface="Times" charset="0"/>
              </a:rPr>
              <a:t>es</a:t>
            </a:r>
            <a:r>
              <a:rPr lang="en-US" sz="1800" kern="0" dirty="0" smtClean="0">
                <a:latin typeface="Times New Roman" charset="0"/>
                <a:ea typeface="Times" charset="0"/>
              </a:rPr>
              <a:t> un </a:t>
            </a:r>
            <a:r>
              <a:rPr lang="en-US" sz="1800" kern="0" dirty="0" err="1" smtClean="0">
                <a:latin typeface="Times New Roman" charset="0"/>
                <a:ea typeface="Times" charset="0"/>
              </a:rPr>
              <a:t>proceso</a:t>
            </a:r>
            <a:r>
              <a:rPr lang="en-US" sz="1800" kern="0" dirty="0" smtClean="0">
                <a:latin typeface="Times New Roman" charset="0"/>
                <a:ea typeface="Times" charset="0"/>
              </a:rPr>
              <a:t> </a:t>
            </a:r>
            <a:r>
              <a:rPr lang="en-US" sz="1800" kern="0" dirty="0" err="1" smtClean="0">
                <a:latin typeface="Times New Roman" charset="0"/>
                <a:ea typeface="Times" charset="0"/>
              </a:rPr>
              <a:t>evolucionado</a:t>
            </a:r>
            <a:r>
              <a:rPr lang="en-US" sz="1800" kern="0" dirty="0" smtClean="0">
                <a:latin typeface="Times New Roman" charset="0"/>
                <a:ea typeface="Times" charset="0"/>
              </a:rPr>
              <a:t>, del </a:t>
            </a:r>
            <a:r>
              <a:rPr lang="en-US" sz="1800" kern="0" dirty="0" err="1" smtClean="0">
                <a:latin typeface="Times New Roman" charset="0"/>
                <a:ea typeface="Times" charset="0"/>
              </a:rPr>
              <a:t>cual</a:t>
            </a:r>
            <a:r>
              <a:rPr lang="en-US" sz="1800" kern="0" dirty="0" smtClean="0">
                <a:latin typeface="Times New Roman" charset="0"/>
                <a:ea typeface="Times" charset="0"/>
              </a:rPr>
              <a:t> las </a:t>
            </a:r>
            <a:r>
              <a:rPr lang="en-US" sz="1800" kern="0" dirty="0" err="1" smtClean="0">
                <a:latin typeface="Times New Roman" charset="0"/>
                <a:ea typeface="Times" charset="0"/>
              </a:rPr>
              <a:t>prácticas</a:t>
            </a:r>
            <a:r>
              <a:rPr lang="en-US" sz="1800" kern="0" dirty="0" smtClean="0">
                <a:latin typeface="Times New Roman" charset="0"/>
                <a:ea typeface="Times" charset="0"/>
              </a:rPr>
              <a:t> </a:t>
            </a:r>
            <a:r>
              <a:rPr lang="en-US" sz="1800" kern="0" dirty="0" err="1" smtClean="0">
                <a:latin typeface="Times New Roman" charset="0"/>
                <a:ea typeface="Times" charset="0"/>
              </a:rPr>
              <a:t>culturales</a:t>
            </a:r>
            <a:r>
              <a:rPr lang="en-US" sz="1800" kern="0" dirty="0" smtClean="0">
                <a:latin typeface="Times New Roman" charset="0"/>
                <a:ea typeface="Times" charset="0"/>
              </a:rPr>
              <a:t> son </a:t>
            </a:r>
            <a:r>
              <a:rPr lang="en-US" sz="1800" kern="0" dirty="0" err="1" smtClean="0">
                <a:latin typeface="Times New Roman" charset="0"/>
                <a:ea typeface="Times" charset="0"/>
              </a:rPr>
              <a:t>aplicaciones</a:t>
            </a:r>
            <a:r>
              <a:rPr lang="en-US" sz="1800" kern="0" dirty="0" smtClean="0">
                <a:latin typeface="Times New Roman" charset="0"/>
                <a:ea typeface="Times" charset="0"/>
              </a:rPr>
              <a:t> </a:t>
            </a:r>
            <a:r>
              <a:rPr lang="en-US" sz="1800" kern="0" dirty="0" err="1" smtClean="0">
                <a:latin typeface="Times New Roman" charset="0"/>
                <a:ea typeface="Times" charset="0"/>
              </a:rPr>
              <a:t>especiales</a:t>
            </a:r>
            <a:r>
              <a:rPr lang="en-US" sz="1800" kern="0" dirty="0" smtClean="0">
                <a:latin typeface="Times New Roman" charset="0"/>
                <a:ea typeface="Times" charset="0"/>
              </a:rPr>
              <a:t> "</a:t>
            </a: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06401"/>
            <a:ext cx="8229600" cy="1143000"/>
          </a:xfrm>
        </p:spPr>
        <p:txBody>
          <a:bodyPr/>
          <a:lstStyle/>
          <a:p>
            <a:r>
              <a:rPr lang="en-US" dirty="0" smtClean="0">
                <a:solidFill>
                  <a:srgbClr val="002060"/>
                </a:solidFill>
                <a:effectLst/>
              </a:rPr>
              <a:t>Human Yearning</a:t>
            </a:r>
            <a:endParaRPr lang="en-US" dirty="0">
              <a:solidFill>
                <a:srgbClr val="002060"/>
              </a:solidFill>
              <a:effectLst/>
            </a:endParaRPr>
          </a:p>
        </p:txBody>
      </p:sp>
      <p:sp>
        <p:nvSpPr>
          <p:cNvPr id="3" name="Content Placeholder 2"/>
          <p:cNvSpPr>
            <a:spLocks noGrp="1"/>
          </p:cNvSpPr>
          <p:nvPr>
            <p:ph idx="1"/>
          </p:nvPr>
        </p:nvSpPr>
        <p:spPr>
          <a:xfrm>
            <a:off x="457200" y="1828801"/>
            <a:ext cx="8229600" cy="4419599"/>
          </a:xfrm>
        </p:spPr>
        <p:txBody>
          <a:bodyPr>
            <a:normAutofit/>
          </a:bodyPr>
          <a:lstStyle/>
          <a:p>
            <a:r>
              <a:rPr lang="en-US" dirty="0" smtClean="0">
                <a:solidFill>
                  <a:srgbClr val="002060"/>
                </a:solidFill>
              </a:rPr>
              <a:t>Belonging and connection</a:t>
            </a:r>
          </a:p>
          <a:p>
            <a:r>
              <a:rPr lang="en-US" dirty="0" smtClean="0">
                <a:solidFill>
                  <a:srgbClr val="002060"/>
                </a:solidFill>
              </a:rPr>
              <a:t>Meaning and purpose</a:t>
            </a:r>
          </a:p>
          <a:p>
            <a:r>
              <a:rPr lang="en-US" dirty="0" smtClean="0">
                <a:solidFill>
                  <a:srgbClr val="002060"/>
                </a:solidFill>
              </a:rPr>
              <a:t>Competence</a:t>
            </a:r>
          </a:p>
          <a:p>
            <a:r>
              <a:rPr lang="en-US" dirty="0" smtClean="0">
                <a:solidFill>
                  <a:srgbClr val="002060"/>
                </a:solidFill>
              </a:rPr>
              <a:t>Coherence</a:t>
            </a:r>
          </a:p>
          <a:p>
            <a:r>
              <a:rPr lang="en-US" dirty="0" smtClean="0">
                <a:solidFill>
                  <a:srgbClr val="002060"/>
                </a:solidFill>
              </a:rPr>
              <a:t>Orientation</a:t>
            </a:r>
          </a:p>
          <a:p>
            <a:r>
              <a:rPr lang="en-US" dirty="0" smtClean="0">
                <a:solidFill>
                  <a:srgbClr val="002060"/>
                </a:solidFill>
              </a:rPr>
              <a:t>Feeling</a:t>
            </a:r>
          </a:p>
        </p:txBody>
      </p:sp>
      <p:sp>
        <p:nvSpPr>
          <p:cNvPr id="4" name="Slide Number Placeholder 3"/>
          <p:cNvSpPr>
            <a:spLocks noGrp="1"/>
          </p:cNvSpPr>
          <p:nvPr>
            <p:ph type="sldNum" sz="quarter" idx="12"/>
          </p:nvPr>
        </p:nvSpPr>
        <p:spPr/>
        <p:txBody>
          <a:bodyPr/>
          <a:lstStyle/>
          <a:p>
            <a:fld id="{8CBF9FDF-A31E-4C73-AD3C-25B1EEC5AB59}" type="slidenum">
              <a:rPr lang="en-US" smtClean="0"/>
              <a:t>80</a:t>
            </a:fld>
            <a:endParaRPr lang="en-US"/>
          </a:p>
        </p:txBody>
      </p:sp>
    </p:spTree>
    <p:extLst>
      <p:ext uri="{BB962C8B-B14F-4D97-AF65-F5344CB8AC3E}">
        <p14:creationId xmlns:p14="http://schemas.microsoft.com/office/powerpoint/2010/main" val="44640840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3"/>
          <p:cNvSpPr txBox="1">
            <a:spLocks noChangeArrowheads="1"/>
          </p:cNvSpPr>
          <p:nvPr/>
        </p:nvSpPr>
        <p:spPr bwMode="auto">
          <a:xfrm>
            <a:off x="383498" y="2057400"/>
            <a:ext cx="8379502"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a:spcBef>
                <a:spcPct val="20000"/>
              </a:spcBef>
              <a:buClr>
                <a:schemeClr val="tx2"/>
              </a:buClr>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lr>
                <a:schemeClr val="tx2"/>
              </a:buClr>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lr>
                <a:schemeClr val="tx2"/>
              </a:buClr>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9pPr>
          </a:lstStyle>
          <a:p>
            <a:pPr eaLnBrk="1" hangingPunct="1"/>
            <a:r>
              <a:rPr lang="en-US" altLang="x-none" sz="2800" dirty="0" smtClean="0">
                <a:latin typeface="Times New Roman" charset="0"/>
              </a:rPr>
              <a:t>You can readily use this way of thinking to expand the focus of ACT work to better address levels and dimensions</a:t>
            </a:r>
          </a:p>
          <a:p>
            <a:pPr eaLnBrk="1" hangingPunct="1"/>
            <a:r>
              <a:rPr lang="en-US" altLang="x-none" sz="2800" dirty="0" smtClean="0">
                <a:latin typeface="Times New Roman" charset="0"/>
              </a:rPr>
              <a:t>Examples include the kinds of things in </a:t>
            </a:r>
            <a:r>
              <a:rPr lang="en-US" altLang="x-none" sz="2800" i="1" dirty="0" smtClean="0">
                <a:latin typeface="Times New Roman" charset="0"/>
              </a:rPr>
              <a:t>Mastering the Clinical Conversation</a:t>
            </a:r>
            <a:r>
              <a:rPr lang="en-US" altLang="x-none" sz="2800" dirty="0" smtClean="0">
                <a:latin typeface="Times New Roman" charset="0"/>
              </a:rPr>
              <a:t>, or compassion work, or FAP work, or all of the developments of which I am aware in RFT</a:t>
            </a:r>
            <a:endParaRPr lang="en-US" altLang="x-none" sz="2800" dirty="0">
              <a:latin typeface="Times New Roman" charset="0"/>
            </a:endParaRPr>
          </a:p>
          <a:p>
            <a:pPr eaLnBrk="1" hangingPunct="1"/>
            <a:endParaRPr lang="en-US" altLang="x-none" sz="2800" dirty="0" smtClean="0">
              <a:latin typeface="Times New Roman" charset="0"/>
            </a:endParaRPr>
          </a:p>
        </p:txBody>
      </p:sp>
      <p:sp>
        <p:nvSpPr>
          <p:cNvPr id="4" name="Rectangle 2"/>
          <p:cNvSpPr txBox="1">
            <a:spLocks noChangeArrowheads="1"/>
          </p:cNvSpPr>
          <p:nvPr/>
        </p:nvSpPr>
        <p:spPr bwMode="auto">
          <a:xfrm>
            <a:off x="608351" y="762000"/>
            <a:ext cx="8229600" cy="1143000"/>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1" hangingPunct="1">
              <a:defRPr/>
            </a:pPr>
            <a:r>
              <a:rPr lang="en-US" altLang="x-none" kern="0" dirty="0" smtClean="0">
                <a:solidFill>
                  <a:srgbClr val="FFCC00"/>
                </a:solidFill>
                <a:latin typeface="Times New Roman" charset="0"/>
                <a:ea typeface="ＭＳ Ｐゴシック" charset="-128"/>
              </a:rPr>
              <a:t>Using </a:t>
            </a:r>
            <a:r>
              <a:rPr lang="en-US" altLang="x-none" kern="0" dirty="0" err="1" smtClean="0">
                <a:solidFill>
                  <a:srgbClr val="FFCC00"/>
                </a:solidFill>
                <a:latin typeface="Times New Roman" charset="0"/>
                <a:ea typeface="ＭＳ Ｐゴシック" charset="-128"/>
              </a:rPr>
              <a:t>EvoS</a:t>
            </a:r>
            <a:r>
              <a:rPr lang="en-US" altLang="x-none" kern="0" dirty="0" smtClean="0">
                <a:solidFill>
                  <a:srgbClr val="FFCC00"/>
                </a:solidFill>
                <a:latin typeface="Times New Roman" charset="0"/>
                <a:ea typeface="ＭＳ Ｐゴシック" charset="-128"/>
              </a:rPr>
              <a:t> as a Guide</a:t>
            </a:r>
            <a:endParaRPr lang="en-US" altLang="x-none" kern="0" dirty="0">
              <a:solidFill>
                <a:srgbClr val="FFCC00"/>
              </a:solidFill>
              <a:latin typeface="Times New Roman" charset="0"/>
              <a:ea typeface="ＭＳ Ｐゴシック" charset="-128"/>
            </a:endParaRPr>
          </a:p>
        </p:txBody>
      </p:sp>
    </p:spTree>
    <p:extLst>
      <p:ext uri="{BB962C8B-B14F-4D97-AF65-F5344CB8AC3E}">
        <p14:creationId xmlns:p14="http://schemas.microsoft.com/office/powerpoint/2010/main" val="120100564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3"/>
          <p:cNvSpPr txBox="1">
            <a:spLocks noChangeArrowheads="1"/>
          </p:cNvSpPr>
          <p:nvPr/>
        </p:nvSpPr>
        <p:spPr bwMode="auto">
          <a:xfrm>
            <a:off x="467193" y="1828800"/>
            <a:ext cx="8379502"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a:spcBef>
                <a:spcPct val="20000"/>
              </a:spcBef>
              <a:buClr>
                <a:schemeClr val="tx2"/>
              </a:buClr>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lr>
                <a:schemeClr val="tx2"/>
              </a:buClr>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lr>
                <a:schemeClr val="tx2"/>
              </a:buClr>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9pPr>
          </a:lstStyle>
          <a:p>
            <a:pPr eaLnBrk="1" hangingPunct="1"/>
            <a:r>
              <a:rPr lang="en-US" altLang="x-none" sz="2800" dirty="0" smtClean="0">
                <a:latin typeface="Times New Roman" charset="0"/>
              </a:rPr>
              <a:t>Levels: </a:t>
            </a:r>
            <a:r>
              <a:rPr lang="en-US" altLang="x-none" sz="2800" dirty="0">
                <a:latin typeface="Times New Roman" charset="0"/>
              </a:rPr>
              <a:t>socially </a:t>
            </a:r>
            <a:r>
              <a:rPr lang="en-US" altLang="x-none" sz="2800" dirty="0" smtClean="0">
                <a:latin typeface="Times New Roman" charset="0"/>
              </a:rPr>
              <a:t>scaling (e.g., compassion; relationship; couples, families, communities, organizations)</a:t>
            </a:r>
          </a:p>
          <a:p>
            <a:pPr eaLnBrk="1" hangingPunct="1"/>
            <a:r>
              <a:rPr lang="en-US" altLang="x-none" sz="2800" dirty="0" smtClean="0">
                <a:latin typeface="Times New Roman" charset="0"/>
              </a:rPr>
              <a:t>Dimensions</a:t>
            </a:r>
          </a:p>
          <a:p>
            <a:pPr lvl="1" eaLnBrk="1" hangingPunct="1"/>
            <a:r>
              <a:rPr lang="en-US" altLang="x-none" sz="2400" dirty="0" smtClean="0">
                <a:latin typeface="Times New Roman" charset="0"/>
              </a:rPr>
              <a:t>It assumes all behavioral methods, especially exposure and skills development. </a:t>
            </a:r>
          </a:p>
          <a:p>
            <a:pPr lvl="1" eaLnBrk="1" hangingPunct="1"/>
            <a:r>
              <a:rPr lang="en-US" altLang="x-none" sz="2400" dirty="0" smtClean="0">
                <a:latin typeface="Times New Roman" charset="0"/>
              </a:rPr>
              <a:t>Skill development needs to include cognitive flexibility and tracking contingencies</a:t>
            </a:r>
          </a:p>
          <a:p>
            <a:pPr eaLnBrk="1" hangingPunct="1"/>
            <a:r>
              <a:rPr lang="en-US" altLang="x-none" sz="2800" dirty="0" smtClean="0">
                <a:latin typeface="Times New Roman" charset="0"/>
              </a:rPr>
              <a:t>We can do </a:t>
            </a:r>
            <a:r>
              <a:rPr lang="en-US" altLang="x-none" sz="2800" dirty="0" smtClean="0">
                <a:latin typeface="Times New Roman" charset="0"/>
              </a:rPr>
              <a:t>improve our model </a:t>
            </a:r>
            <a:r>
              <a:rPr lang="en-US" altLang="x-none" sz="2800" dirty="0" smtClean="0">
                <a:latin typeface="Times New Roman" charset="0"/>
              </a:rPr>
              <a:t>by attending to the yearning / need / motivation inside inflexibility</a:t>
            </a:r>
            <a:endParaRPr lang="en-US" altLang="x-none" sz="2800" dirty="0">
              <a:latin typeface="Times New Roman" charset="0"/>
            </a:endParaRPr>
          </a:p>
          <a:p>
            <a:pPr eaLnBrk="1" hangingPunct="1"/>
            <a:endParaRPr lang="en-US" altLang="x-none" sz="2800" dirty="0" smtClean="0">
              <a:latin typeface="Times New Roman" charset="0"/>
            </a:endParaRPr>
          </a:p>
        </p:txBody>
      </p:sp>
      <p:sp>
        <p:nvSpPr>
          <p:cNvPr id="4" name="Rectangle 2"/>
          <p:cNvSpPr txBox="1">
            <a:spLocks noChangeArrowheads="1"/>
          </p:cNvSpPr>
          <p:nvPr/>
        </p:nvSpPr>
        <p:spPr bwMode="auto">
          <a:xfrm>
            <a:off x="608351" y="838200"/>
            <a:ext cx="8229600" cy="1143000"/>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1" hangingPunct="1">
              <a:defRPr/>
            </a:pPr>
            <a:r>
              <a:rPr lang="en-US" altLang="x-none" kern="0" dirty="0" smtClean="0">
                <a:solidFill>
                  <a:srgbClr val="FFCC00"/>
                </a:solidFill>
                <a:latin typeface="Times New Roman" charset="0"/>
                <a:ea typeface="ＭＳ Ｐゴシック" charset="-128"/>
              </a:rPr>
              <a:t>Psychological Flexibility Model</a:t>
            </a:r>
          </a:p>
          <a:p>
            <a:pPr eaLnBrk="1" hangingPunct="1">
              <a:defRPr/>
            </a:pPr>
            <a:endParaRPr lang="en-US" altLang="x-none" kern="0" dirty="0">
              <a:solidFill>
                <a:srgbClr val="FFCC00"/>
              </a:solidFill>
              <a:latin typeface="Times New Roman" charset="0"/>
              <a:ea typeface="ＭＳ Ｐゴシック" charset="-128"/>
            </a:endParaRPr>
          </a:p>
        </p:txBody>
      </p:sp>
    </p:spTree>
    <p:extLst>
      <p:ext uri="{BB962C8B-B14F-4D97-AF65-F5344CB8AC3E}">
        <p14:creationId xmlns:p14="http://schemas.microsoft.com/office/powerpoint/2010/main" val="49623690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3"/>
          <p:cNvSpPr txBox="1">
            <a:spLocks noChangeArrowheads="1"/>
          </p:cNvSpPr>
          <p:nvPr/>
        </p:nvSpPr>
        <p:spPr bwMode="auto">
          <a:xfrm>
            <a:off x="473439" y="2971800"/>
            <a:ext cx="8379502"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a:spcBef>
                <a:spcPct val="20000"/>
              </a:spcBef>
              <a:buClr>
                <a:schemeClr val="tx2"/>
              </a:buClr>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lr>
                <a:schemeClr val="tx2"/>
              </a:buClr>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lr>
                <a:schemeClr val="tx2"/>
              </a:buClr>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ea typeface="ＭＳ Ｐゴシック" charset="-128"/>
              </a:defRPr>
            </a:lvl9pPr>
          </a:lstStyle>
          <a:p>
            <a:pPr eaLnBrk="1" hangingPunct="1"/>
            <a:r>
              <a:rPr lang="en-US" altLang="x-none" sz="2800" dirty="0" smtClean="0">
                <a:latin typeface="Times New Roman" charset="0"/>
              </a:rPr>
              <a:t>No</a:t>
            </a:r>
          </a:p>
          <a:p>
            <a:pPr eaLnBrk="1" hangingPunct="1"/>
            <a:r>
              <a:rPr lang="en-US" altLang="x-none" sz="2800" dirty="0" smtClean="0">
                <a:latin typeface="Times New Roman" charset="0"/>
              </a:rPr>
              <a:t>Branding can help in dissemination</a:t>
            </a:r>
          </a:p>
          <a:p>
            <a:pPr eaLnBrk="1" hangingPunct="1"/>
            <a:r>
              <a:rPr lang="en-US" altLang="x-none" sz="2800" dirty="0">
                <a:latin typeface="Times New Roman" charset="0"/>
              </a:rPr>
              <a:t>If </a:t>
            </a:r>
            <a:r>
              <a:rPr lang="en-US" altLang="x-none" sz="2800" dirty="0" smtClean="0">
                <a:latin typeface="Times New Roman" charset="0"/>
              </a:rPr>
              <a:t>it hurts</a:t>
            </a:r>
            <a:r>
              <a:rPr lang="en-US" altLang="x-none" sz="2800" dirty="0">
                <a:latin typeface="Times New Roman" charset="0"/>
              </a:rPr>
              <a:t>, </a:t>
            </a:r>
            <a:r>
              <a:rPr lang="en-US" altLang="x-none" sz="2800" dirty="0" smtClean="0">
                <a:latin typeface="Times New Roman" charset="0"/>
              </a:rPr>
              <a:t>do something else</a:t>
            </a:r>
            <a:endParaRPr lang="en-US" altLang="x-none" sz="2800" dirty="0">
              <a:latin typeface="Times New Roman" charset="0"/>
            </a:endParaRPr>
          </a:p>
          <a:p>
            <a:pPr eaLnBrk="1" hangingPunct="1"/>
            <a:r>
              <a:rPr lang="en-US" altLang="x-none" sz="2800" dirty="0" smtClean="0">
                <a:latin typeface="Times New Roman" charset="0"/>
              </a:rPr>
              <a:t>But be careful of gumbo</a:t>
            </a:r>
            <a:endParaRPr lang="en-US" altLang="x-none" sz="2800" dirty="0">
              <a:latin typeface="Times New Roman" charset="0"/>
            </a:endParaRPr>
          </a:p>
        </p:txBody>
      </p:sp>
      <p:sp>
        <p:nvSpPr>
          <p:cNvPr id="4" name="Rectangle 2"/>
          <p:cNvSpPr txBox="1">
            <a:spLocks noChangeArrowheads="1"/>
          </p:cNvSpPr>
          <p:nvPr/>
        </p:nvSpPr>
        <p:spPr bwMode="auto">
          <a:xfrm>
            <a:off x="548390" y="1219200"/>
            <a:ext cx="8229600" cy="1143000"/>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1" hangingPunct="1">
              <a:defRPr/>
            </a:pPr>
            <a:r>
              <a:rPr lang="en-US" altLang="x-none" kern="0" dirty="0" smtClean="0">
                <a:solidFill>
                  <a:srgbClr val="FFCC00"/>
                </a:solidFill>
                <a:latin typeface="Times New Roman" charset="0"/>
                <a:ea typeface="ＭＳ Ｐゴシック" charset="-128"/>
              </a:rPr>
              <a:t>So, If </a:t>
            </a:r>
            <a:r>
              <a:rPr lang="en-US" altLang="x-none" kern="0" dirty="0" smtClean="0">
                <a:solidFill>
                  <a:srgbClr val="FFCC00"/>
                </a:solidFill>
                <a:latin typeface="Times New Roman" charset="0"/>
                <a:ea typeface="ＭＳ Ｐゴシック" charset="-128"/>
              </a:rPr>
              <a:t>You Focus on the </a:t>
            </a:r>
          </a:p>
          <a:p>
            <a:pPr eaLnBrk="1" hangingPunct="1">
              <a:defRPr/>
            </a:pPr>
            <a:r>
              <a:rPr lang="en-US" altLang="x-none" kern="0" dirty="0" smtClean="0">
                <a:solidFill>
                  <a:srgbClr val="FFCC00"/>
                </a:solidFill>
                <a:latin typeface="Times New Roman" charset="0"/>
                <a:ea typeface="ＭＳ Ｐゴシック" charset="-128"/>
              </a:rPr>
              <a:t>Psychological Flexibility Model Must You Call it ACT?</a:t>
            </a:r>
            <a:br>
              <a:rPr lang="en-US" altLang="x-none" kern="0" dirty="0" smtClean="0">
                <a:solidFill>
                  <a:srgbClr val="FFCC00"/>
                </a:solidFill>
                <a:latin typeface="Times New Roman" charset="0"/>
                <a:ea typeface="ＭＳ Ｐゴシック" charset="-128"/>
              </a:rPr>
            </a:br>
            <a:endParaRPr lang="en-US" altLang="x-none" kern="0" dirty="0">
              <a:solidFill>
                <a:srgbClr val="FFCC00"/>
              </a:solidFill>
              <a:latin typeface="Times New Roman" charset="0"/>
              <a:ea typeface="ＭＳ Ｐゴシック" charset="-128"/>
            </a:endParaRPr>
          </a:p>
        </p:txBody>
      </p:sp>
    </p:spTree>
    <p:extLst>
      <p:ext uri="{BB962C8B-B14F-4D97-AF65-F5344CB8AC3E}">
        <p14:creationId xmlns:p14="http://schemas.microsoft.com/office/powerpoint/2010/main" val="182106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504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504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504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1" grpId="0" build="p"/>
    </p:bld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5842" name="Rectangle 2"/>
          <p:cNvSpPr>
            <a:spLocks noGrp="1" noChangeArrowheads="1"/>
          </p:cNvSpPr>
          <p:nvPr>
            <p:ph type="title"/>
          </p:nvPr>
        </p:nvSpPr>
        <p:spPr>
          <a:xfrm>
            <a:off x="470452" y="838200"/>
            <a:ext cx="8229600" cy="1143000"/>
          </a:xfrm>
        </p:spPr>
        <p:txBody>
          <a:bodyPr/>
          <a:lstStyle/>
          <a:p>
            <a:pPr eaLnBrk="1" hangingPunct="1">
              <a:defRPr/>
            </a:pPr>
            <a:r>
              <a:rPr lang="en-US" sz="4000" dirty="0" smtClean="0">
                <a:solidFill>
                  <a:srgbClr val="FFC000"/>
                </a:solidFill>
                <a:latin typeface="Times New Roman"/>
                <a:cs typeface="Times New Roman"/>
              </a:rPr>
              <a:t>Why Evolution Science Need Us</a:t>
            </a:r>
            <a:br>
              <a:rPr lang="en-US" sz="4000" dirty="0" smtClean="0">
                <a:solidFill>
                  <a:srgbClr val="FFC000"/>
                </a:solidFill>
                <a:latin typeface="Times New Roman"/>
                <a:cs typeface="Times New Roman"/>
              </a:rPr>
            </a:br>
            <a:r>
              <a:rPr lang="en-US" sz="4000" dirty="0" smtClean="0">
                <a:solidFill>
                  <a:srgbClr val="FFC000"/>
                </a:solidFill>
                <a:latin typeface="Times New Roman"/>
                <a:cs typeface="Times New Roman"/>
              </a:rPr>
              <a:t>and Why We Have to Help </a:t>
            </a:r>
            <a:br>
              <a:rPr lang="en-US" sz="4000" dirty="0" smtClean="0">
                <a:solidFill>
                  <a:srgbClr val="FFC000"/>
                </a:solidFill>
                <a:latin typeface="Times New Roman"/>
                <a:cs typeface="Times New Roman"/>
              </a:rPr>
            </a:br>
            <a:r>
              <a:rPr lang="en-US" sz="4000" dirty="0" smtClean="0">
                <a:solidFill>
                  <a:srgbClr val="FFC000"/>
                </a:solidFill>
                <a:latin typeface="Times New Roman"/>
                <a:cs typeface="Times New Roman"/>
              </a:rPr>
              <a:t>Clean Up the Mess</a:t>
            </a:r>
            <a:endParaRPr lang="en-US" sz="4000" dirty="0">
              <a:solidFill>
                <a:srgbClr val="FFC000"/>
              </a:solidFill>
              <a:latin typeface="Times New Roman" charset="0"/>
              <a:ea typeface="+mj-ea"/>
              <a:cs typeface="+mj-cs"/>
            </a:endParaRPr>
          </a:p>
        </p:txBody>
      </p:sp>
      <p:sp>
        <p:nvSpPr>
          <p:cNvPr id="1315854" name="Rectangle 14"/>
          <p:cNvSpPr>
            <a:spLocks noGrp="1" noChangeArrowheads="1"/>
          </p:cNvSpPr>
          <p:nvPr>
            <p:ph type="body" idx="1"/>
          </p:nvPr>
        </p:nvSpPr>
        <p:spPr>
          <a:xfrm>
            <a:off x="470452" y="2743200"/>
            <a:ext cx="8382000" cy="4114800"/>
          </a:xfrm>
          <a:noFill/>
        </p:spPr>
        <p:txBody>
          <a:bodyPr/>
          <a:lstStyle/>
          <a:p>
            <a:pPr eaLnBrk="1" hangingPunct="1"/>
            <a:r>
              <a:rPr lang="en-US" dirty="0" smtClean="0">
                <a:latin typeface="Times New Roman" charset="0"/>
                <a:ea typeface="Times" charset="0"/>
              </a:rPr>
              <a:t>Learning is the ladder of </a:t>
            </a:r>
            <a:r>
              <a:rPr lang="en-US" dirty="0" smtClean="0">
                <a:latin typeface="Times New Roman" charset="0"/>
                <a:ea typeface="Times" charset="0"/>
              </a:rPr>
              <a:t>evolution, and an analysis of symbolic behavior is needed</a:t>
            </a:r>
            <a:endParaRPr lang="en-US" dirty="0" smtClean="0">
              <a:latin typeface="Times New Roman" charset="0"/>
              <a:ea typeface="Times" charset="0"/>
            </a:endParaRPr>
          </a:p>
          <a:p>
            <a:pPr eaLnBrk="1" hangingPunct="1"/>
            <a:r>
              <a:rPr lang="en-US" dirty="0" smtClean="0">
                <a:latin typeface="Times New Roman" charset="0"/>
                <a:ea typeface="Times" charset="0"/>
              </a:rPr>
              <a:t>Evolution is </a:t>
            </a:r>
            <a:r>
              <a:rPr lang="en-US" dirty="0" smtClean="0">
                <a:latin typeface="Times New Roman" charset="0"/>
                <a:ea typeface="Times" charset="0"/>
              </a:rPr>
              <a:t>culturally </a:t>
            </a:r>
            <a:r>
              <a:rPr lang="en-US" dirty="0" smtClean="0">
                <a:latin typeface="Times New Roman" charset="0"/>
                <a:ea typeface="Times" charset="0"/>
              </a:rPr>
              <a:t>contaminated which hurts </a:t>
            </a:r>
            <a:r>
              <a:rPr lang="en-US" dirty="0" smtClean="0">
                <a:latin typeface="Times New Roman" charset="0"/>
                <a:ea typeface="Times" charset="0"/>
              </a:rPr>
              <a:t>us</a:t>
            </a:r>
          </a:p>
          <a:p>
            <a:pPr eaLnBrk="1" hangingPunct="1"/>
            <a:r>
              <a:rPr lang="en-US" dirty="0" smtClean="0">
                <a:latin typeface="Times New Roman" charset="0"/>
                <a:ea typeface="Times" charset="0"/>
              </a:rPr>
              <a:t>The </a:t>
            </a:r>
            <a:r>
              <a:rPr lang="en-US" dirty="0" smtClean="0">
                <a:latin typeface="Times New Roman" charset="0"/>
                <a:ea typeface="Times" charset="0"/>
              </a:rPr>
              <a:t>best way </a:t>
            </a:r>
            <a:r>
              <a:rPr lang="en-US" dirty="0" smtClean="0">
                <a:latin typeface="Times New Roman" charset="0"/>
                <a:ea typeface="Times" charset="0"/>
              </a:rPr>
              <a:t>to decontaminate is to create a powerful, useful, and safe form of applied evolution science</a:t>
            </a:r>
            <a:endParaRPr lang="en-US" dirty="0">
              <a:latin typeface="Times New Roman" charset="0"/>
              <a:ea typeface="Times" charset="0"/>
            </a:endParaRPr>
          </a:p>
        </p:txBody>
      </p:sp>
    </p:spTree>
    <p:extLst>
      <p:ext uri="{BB962C8B-B14F-4D97-AF65-F5344CB8AC3E}">
        <p14:creationId xmlns:p14="http://schemas.microsoft.com/office/powerpoint/2010/main" val="543029268"/>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5842" name="Rectangle 2"/>
          <p:cNvSpPr>
            <a:spLocks noGrp="1" noChangeArrowheads="1"/>
          </p:cNvSpPr>
          <p:nvPr>
            <p:ph type="title"/>
          </p:nvPr>
        </p:nvSpPr>
        <p:spPr>
          <a:xfrm>
            <a:off x="457200" y="228600"/>
            <a:ext cx="8229600" cy="1143000"/>
          </a:xfrm>
        </p:spPr>
        <p:txBody>
          <a:bodyPr/>
          <a:lstStyle/>
          <a:p>
            <a:pPr eaLnBrk="1" hangingPunct="1">
              <a:defRPr/>
            </a:pPr>
            <a:r>
              <a:rPr lang="en-US" sz="4000" dirty="0">
                <a:solidFill>
                  <a:srgbClr val="FFC000"/>
                </a:solidFill>
                <a:latin typeface="Times New Roman"/>
                <a:cs typeface="Times New Roman"/>
              </a:rPr>
              <a:t>Contaminated Evolution</a:t>
            </a:r>
            <a:endParaRPr lang="en-US" sz="4000" dirty="0">
              <a:solidFill>
                <a:srgbClr val="FFC000"/>
              </a:solidFill>
              <a:latin typeface="Times New Roman" charset="0"/>
              <a:ea typeface="+mj-ea"/>
              <a:cs typeface="+mj-cs"/>
            </a:endParaRPr>
          </a:p>
        </p:txBody>
      </p:sp>
      <p:sp>
        <p:nvSpPr>
          <p:cNvPr id="1315854" name="Rectangle 14"/>
          <p:cNvSpPr>
            <a:spLocks noGrp="1" noChangeArrowheads="1"/>
          </p:cNvSpPr>
          <p:nvPr>
            <p:ph type="body" idx="1"/>
          </p:nvPr>
        </p:nvSpPr>
        <p:spPr>
          <a:xfrm>
            <a:off x="5029200" y="1447800"/>
            <a:ext cx="3810000" cy="4114800"/>
          </a:xfrm>
          <a:noFill/>
        </p:spPr>
        <p:txBody>
          <a:bodyPr/>
          <a:lstStyle/>
          <a:p>
            <a:pPr eaLnBrk="1" hangingPunct="1"/>
            <a:r>
              <a:rPr lang="en-US" sz="2800" dirty="0">
                <a:latin typeface="Times New Roman" charset="0"/>
                <a:ea typeface="Times" charset="0"/>
              </a:rPr>
              <a:t>“The point is, ladies and gentleman, that ‘greed’ – for lack of a better word – is good. Greed is right. Greed works. Greed clarifies, cuts through and captures the essence of the evolutionary spirit</a:t>
            </a:r>
            <a:r>
              <a:rPr lang="en-US" sz="2800" dirty="0" smtClean="0">
                <a:latin typeface="Times New Roman" charset="0"/>
                <a:ea typeface="Times" charset="0"/>
              </a:rPr>
              <a:t>.” Gordon </a:t>
            </a:r>
            <a:r>
              <a:rPr lang="en-US" sz="2800" dirty="0" err="1" smtClean="0">
                <a:latin typeface="Times New Roman" charset="0"/>
                <a:ea typeface="Times" charset="0"/>
              </a:rPr>
              <a:t>Gekko</a:t>
            </a:r>
            <a:endParaRPr lang="en-US" sz="2800" dirty="0">
              <a:latin typeface="Times New Roman" charset="0"/>
              <a:ea typeface="Times" charset="0"/>
            </a:endParaRPr>
          </a:p>
        </p:txBody>
      </p:sp>
      <p:pic>
        <p:nvPicPr>
          <p:cNvPr id="2" name="Picture 1"/>
          <p:cNvPicPr>
            <a:picLocks noChangeAspect="1"/>
          </p:cNvPicPr>
          <p:nvPr/>
        </p:nvPicPr>
        <p:blipFill rotWithShape="1">
          <a:blip r:embed="rId3"/>
          <a:srcRect b="10417"/>
          <a:stretch/>
        </p:blipFill>
        <p:spPr>
          <a:xfrm>
            <a:off x="457200" y="1752600"/>
            <a:ext cx="4052455" cy="3276600"/>
          </a:xfrm>
          <a:prstGeom prst="rect">
            <a:avLst/>
          </a:prstGeom>
        </p:spPr>
      </p:pic>
    </p:spTree>
    <p:extLst>
      <p:ext uri="{BB962C8B-B14F-4D97-AF65-F5344CB8AC3E}">
        <p14:creationId xmlns:p14="http://schemas.microsoft.com/office/powerpoint/2010/main" val="481430041"/>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5842" name="Rectangle 2"/>
          <p:cNvSpPr>
            <a:spLocks noGrp="1" noChangeArrowheads="1"/>
          </p:cNvSpPr>
          <p:nvPr>
            <p:ph type="title"/>
          </p:nvPr>
        </p:nvSpPr>
        <p:spPr>
          <a:xfrm>
            <a:off x="457200" y="228600"/>
            <a:ext cx="8229600" cy="1143000"/>
          </a:xfrm>
        </p:spPr>
        <p:txBody>
          <a:bodyPr/>
          <a:lstStyle/>
          <a:p>
            <a:pPr eaLnBrk="1" hangingPunct="1">
              <a:defRPr/>
            </a:pPr>
            <a:r>
              <a:rPr lang="en-US" sz="4000" dirty="0" smtClean="0">
                <a:solidFill>
                  <a:srgbClr val="FFC000"/>
                </a:solidFill>
                <a:latin typeface="Times New Roman"/>
                <a:cs typeface="Times New Roman"/>
              </a:rPr>
              <a:t>Contaminated Evolution</a:t>
            </a:r>
            <a:endParaRPr lang="en-US" sz="4000" dirty="0">
              <a:solidFill>
                <a:srgbClr val="FFC000"/>
              </a:solidFill>
              <a:latin typeface="Times New Roman" charset="0"/>
              <a:ea typeface="+mj-ea"/>
              <a:cs typeface="+mj-cs"/>
            </a:endParaRPr>
          </a:p>
        </p:txBody>
      </p:sp>
      <p:sp>
        <p:nvSpPr>
          <p:cNvPr id="1315854" name="Rectangle 14"/>
          <p:cNvSpPr>
            <a:spLocks noGrp="1" noChangeArrowheads="1"/>
          </p:cNvSpPr>
          <p:nvPr>
            <p:ph type="body" idx="1"/>
          </p:nvPr>
        </p:nvSpPr>
        <p:spPr>
          <a:xfrm>
            <a:off x="3962400" y="1447800"/>
            <a:ext cx="4876800" cy="4114800"/>
          </a:xfrm>
          <a:noFill/>
        </p:spPr>
        <p:txBody>
          <a:bodyPr/>
          <a:lstStyle/>
          <a:p>
            <a:pPr eaLnBrk="1" hangingPunct="1"/>
            <a:r>
              <a:rPr lang="en-US" sz="2800" dirty="0" smtClean="0">
                <a:latin typeface="Times New Roman" charset="0"/>
                <a:ea typeface="Times New Roman" charset="0"/>
                <a:cs typeface="Times New Roman" charset="0"/>
              </a:rPr>
              <a:t>Jeffrey Skilling</a:t>
            </a:r>
          </a:p>
          <a:p>
            <a:pPr eaLnBrk="1" hangingPunct="1"/>
            <a:r>
              <a:rPr lang="en-US" sz="2800" dirty="0" smtClean="0">
                <a:latin typeface="Times New Roman" charset="0"/>
                <a:ea typeface="Times New Roman" charset="0"/>
                <a:cs typeface="Times New Roman" charset="0"/>
              </a:rPr>
              <a:t>His Performance </a:t>
            </a:r>
            <a:r>
              <a:rPr lang="en-US" sz="2800" dirty="0">
                <a:latin typeface="Times New Roman" charset="0"/>
                <a:ea typeface="Times New Roman" charset="0"/>
                <a:cs typeface="Times New Roman" charset="0"/>
              </a:rPr>
              <a:t>review </a:t>
            </a:r>
            <a:r>
              <a:rPr lang="en-US" sz="2800" dirty="0" smtClean="0">
                <a:latin typeface="Times New Roman" charset="0"/>
                <a:ea typeface="Times New Roman" charset="0"/>
                <a:cs typeface="Times New Roman" charset="0"/>
              </a:rPr>
              <a:t>system brought us Enron</a:t>
            </a:r>
          </a:p>
          <a:p>
            <a:pPr eaLnBrk="1" hangingPunct="1"/>
            <a:r>
              <a:rPr lang="en-US" sz="2800" dirty="0" smtClean="0">
                <a:latin typeface="Times New Roman" charset="0"/>
                <a:ea typeface="Times New Roman" charset="0"/>
                <a:cs typeface="Times New Roman" charset="0"/>
              </a:rPr>
              <a:t>Rank and Yank </a:t>
            </a:r>
            <a:r>
              <a:rPr lang="mr-IN" sz="2800" dirty="0" smtClean="0">
                <a:latin typeface="Times New Roman" charset="0"/>
                <a:ea typeface="Times New Roman" charset="0"/>
                <a:cs typeface="Times New Roman" charset="0"/>
              </a:rPr>
              <a:t>–</a:t>
            </a:r>
            <a:r>
              <a:rPr lang="en-US" sz="2800" dirty="0" smtClean="0">
                <a:latin typeface="Times New Roman" charset="0"/>
                <a:ea typeface="Times New Roman" charset="0"/>
                <a:cs typeface="Times New Roman" charset="0"/>
              </a:rPr>
              <a:t> 15% of the employees must be ranked in the bottom.</a:t>
            </a:r>
            <a:endParaRPr lang="en-US" sz="2800" dirty="0">
              <a:latin typeface="Times New Roman" charset="0"/>
              <a:ea typeface="Times New Roman" charset="0"/>
              <a:cs typeface="Times New Roman" charset="0"/>
            </a:endParaRPr>
          </a:p>
          <a:p>
            <a:pPr eaLnBrk="1" hangingPunct="1"/>
            <a:r>
              <a:rPr lang="en-US" sz="2800" dirty="0" smtClean="0">
                <a:latin typeface="Times New Roman" charset="0"/>
                <a:ea typeface="Times New Roman" charset="0"/>
                <a:cs typeface="Times New Roman" charset="0"/>
              </a:rPr>
              <a:t>Two week notices</a:t>
            </a:r>
          </a:p>
          <a:p>
            <a:pPr eaLnBrk="1" hangingPunct="1"/>
            <a:r>
              <a:rPr lang="en-US" sz="2800" dirty="0" smtClean="0">
                <a:latin typeface="Times New Roman" charset="0"/>
                <a:ea typeface="Times New Roman" charset="0"/>
                <a:cs typeface="Times New Roman" charset="0"/>
              </a:rPr>
              <a:t>Same as Harvard Business School </a:t>
            </a:r>
          </a:p>
          <a:p>
            <a:pPr eaLnBrk="1" hangingPunct="1"/>
            <a:r>
              <a:rPr lang="en-US" sz="2800" dirty="0" smtClean="0">
                <a:latin typeface="Times New Roman" charset="0"/>
                <a:ea typeface="Times New Roman" charset="0"/>
                <a:cs typeface="Times New Roman" charset="0"/>
              </a:rPr>
              <a:t>Dawkins: Selfish Gene</a:t>
            </a:r>
            <a:endParaRPr lang="en-US" sz="2800" dirty="0">
              <a:latin typeface="Times New Roman" charset="0"/>
              <a:ea typeface="Times New Roman" charset="0"/>
              <a:cs typeface="Times New Roman" charset="0"/>
            </a:endParaRPr>
          </a:p>
        </p:txBody>
      </p:sp>
      <p:pic>
        <p:nvPicPr>
          <p:cNvPr id="3" name="Picture 2"/>
          <p:cNvPicPr>
            <a:picLocks noChangeAspect="1"/>
          </p:cNvPicPr>
          <p:nvPr/>
        </p:nvPicPr>
        <p:blipFill>
          <a:blip r:embed="rId3"/>
          <a:stretch>
            <a:fillRect/>
          </a:stretch>
        </p:blipFill>
        <p:spPr>
          <a:xfrm>
            <a:off x="685800" y="1752600"/>
            <a:ext cx="2755900" cy="2959100"/>
          </a:xfrm>
          <a:prstGeom prst="rect">
            <a:avLst/>
          </a:prstGeom>
        </p:spPr>
      </p:pic>
    </p:spTree>
    <p:extLst>
      <p:ext uri="{BB962C8B-B14F-4D97-AF65-F5344CB8AC3E}">
        <p14:creationId xmlns:p14="http://schemas.microsoft.com/office/powerpoint/2010/main" val="1822746555"/>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5842" name="Rectangle 2"/>
          <p:cNvSpPr>
            <a:spLocks noGrp="1" noChangeArrowheads="1"/>
          </p:cNvSpPr>
          <p:nvPr>
            <p:ph type="title"/>
          </p:nvPr>
        </p:nvSpPr>
        <p:spPr>
          <a:xfrm>
            <a:off x="457200" y="228600"/>
            <a:ext cx="8229600" cy="1143000"/>
          </a:xfrm>
        </p:spPr>
        <p:txBody>
          <a:bodyPr/>
          <a:lstStyle/>
          <a:p>
            <a:pPr eaLnBrk="1" hangingPunct="1">
              <a:defRPr/>
            </a:pPr>
            <a:r>
              <a:rPr lang="en-US" sz="4000" dirty="0" smtClean="0">
                <a:solidFill>
                  <a:srgbClr val="FFC000"/>
                </a:solidFill>
                <a:latin typeface="Times New Roman"/>
                <a:cs typeface="Times New Roman"/>
              </a:rPr>
              <a:t>Contaminated Evolution</a:t>
            </a:r>
            <a:endParaRPr lang="en-US" sz="4000" dirty="0">
              <a:solidFill>
                <a:srgbClr val="FFC000"/>
              </a:solidFill>
              <a:latin typeface="Times New Roman" charset="0"/>
              <a:ea typeface="+mj-ea"/>
              <a:cs typeface="+mj-cs"/>
            </a:endParaRPr>
          </a:p>
        </p:txBody>
      </p:sp>
      <p:sp>
        <p:nvSpPr>
          <p:cNvPr id="1315854" name="Rectangle 14"/>
          <p:cNvSpPr>
            <a:spLocks noGrp="1" noChangeArrowheads="1"/>
          </p:cNvSpPr>
          <p:nvPr>
            <p:ph type="body" idx="1"/>
          </p:nvPr>
        </p:nvSpPr>
        <p:spPr>
          <a:xfrm>
            <a:off x="1219200" y="1676400"/>
            <a:ext cx="4876800" cy="4114800"/>
          </a:xfrm>
          <a:noFill/>
        </p:spPr>
        <p:txBody>
          <a:bodyPr/>
          <a:lstStyle/>
          <a:p>
            <a:pPr eaLnBrk="1" hangingPunct="1"/>
            <a:r>
              <a:rPr lang="en-US" sz="2800" dirty="0" smtClean="0">
                <a:latin typeface="Times New Roman" charset="0"/>
                <a:ea typeface="Times New Roman" charset="0"/>
                <a:cs typeface="Times New Roman" charset="0"/>
              </a:rPr>
              <a:t>Eugenics</a:t>
            </a:r>
          </a:p>
          <a:p>
            <a:pPr eaLnBrk="1" hangingPunct="1"/>
            <a:r>
              <a:rPr lang="en-US" sz="2800" dirty="0" smtClean="0">
                <a:latin typeface="Times New Roman" charset="0"/>
                <a:ea typeface="Times New Roman" charset="0"/>
                <a:cs typeface="Times New Roman" charset="0"/>
              </a:rPr>
              <a:t>Racism</a:t>
            </a:r>
          </a:p>
          <a:p>
            <a:pPr eaLnBrk="1" hangingPunct="1"/>
            <a:r>
              <a:rPr lang="en-US" sz="2800" dirty="0" smtClean="0">
                <a:latin typeface="Times New Roman" charset="0"/>
                <a:ea typeface="Times New Roman" charset="0"/>
                <a:cs typeface="Times New Roman" charset="0"/>
              </a:rPr>
              <a:t>Hostility to religion</a:t>
            </a:r>
          </a:p>
          <a:p>
            <a:pPr eaLnBrk="1" hangingPunct="1"/>
            <a:endParaRPr lang="en-US" sz="2800" dirty="0">
              <a:latin typeface="Times New Roman" charset="0"/>
              <a:ea typeface="Times New Roman" charset="0"/>
              <a:cs typeface="Times New Roman" charset="0"/>
            </a:endParaRPr>
          </a:p>
        </p:txBody>
      </p:sp>
      <p:pic>
        <p:nvPicPr>
          <p:cNvPr id="2" name="Picture 1"/>
          <p:cNvPicPr>
            <a:picLocks noChangeAspect="1"/>
          </p:cNvPicPr>
          <p:nvPr/>
        </p:nvPicPr>
        <p:blipFill>
          <a:blip r:embed="rId3"/>
          <a:stretch>
            <a:fillRect/>
          </a:stretch>
        </p:blipFill>
        <p:spPr>
          <a:xfrm>
            <a:off x="5562600" y="1676400"/>
            <a:ext cx="2908300" cy="4394200"/>
          </a:xfrm>
          <a:prstGeom prst="rect">
            <a:avLst/>
          </a:prstGeom>
        </p:spPr>
      </p:pic>
    </p:spTree>
    <p:extLst>
      <p:ext uri="{BB962C8B-B14F-4D97-AF65-F5344CB8AC3E}">
        <p14:creationId xmlns:p14="http://schemas.microsoft.com/office/powerpoint/2010/main" val="1633085044"/>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5842" name="Rectangle 2"/>
          <p:cNvSpPr>
            <a:spLocks noGrp="1" noChangeArrowheads="1"/>
          </p:cNvSpPr>
          <p:nvPr>
            <p:ph type="title"/>
          </p:nvPr>
        </p:nvSpPr>
        <p:spPr>
          <a:xfrm>
            <a:off x="470452" y="838200"/>
            <a:ext cx="8229600" cy="1143000"/>
          </a:xfrm>
        </p:spPr>
        <p:txBody>
          <a:bodyPr/>
          <a:lstStyle/>
          <a:p>
            <a:pPr eaLnBrk="1" hangingPunct="1">
              <a:defRPr/>
            </a:pPr>
            <a:r>
              <a:rPr lang="en-US" sz="4000" dirty="0" smtClean="0">
                <a:solidFill>
                  <a:srgbClr val="FFC000"/>
                </a:solidFill>
                <a:latin typeface="Times New Roman"/>
                <a:cs typeface="Times New Roman"/>
              </a:rPr>
              <a:t>Why Evolution Science Need Us</a:t>
            </a:r>
            <a:br>
              <a:rPr lang="en-US" sz="4000" dirty="0" smtClean="0">
                <a:solidFill>
                  <a:srgbClr val="FFC000"/>
                </a:solidFill>
                <a:latin typeface="Times New Roman"/>
                <a:cs typeface="Times New Roman"/>
              </a:rPr>
            </a:br>
            <a:r>
              <a:rPr lang="en-US" sz="4000" dirty="0" smtClean="0">
                <a:solidFill>
                  <a:srgbClr val="FFC000"/>
                </a:solidFill>
                <a:latin typeface="Times New Roman"/>
                <a:cs typeface="Times New Roman"/>
              </a:rPr>
              <a:t>and Why We Have to Help </a:t>
            </a:r>
            <a:br>
              <a:rPr lang="en-US" sz="4000" dirty="0" smtClean="0">
                <a:solidFill>
                  <a:srgbClr val="FFC000"/>
                </a:solidFill>
                <a:latin typeface="Times New Roman"/>
                <a:cs typeface="Times New Roman"/>
              </a:rPr>
            </a:br>
            <a:r>
              <a:rPr lang="en-US" sz="4000" dirty="0" smtClean="0">
                <a:solidFill>
                  <a:srgbClr val="FFC000"/>
                </a:solidFill>
                <a:latin typeface="Times New Roman"/>
                <a:cs typeface="Times New Roman"/>
              </a:rPr>
              <a:t>Clean Up the Mess</a:t>
            </a:r>
            <a:endParaRPr lang="en-US" sz="4000" dirty="0">
              <a:solidFill>
                <a:srgbClr val="FFC000"/>
              </a:solidFill>
              <a:latin typeface="Times New Roman" charset="0"/>
              <a:ea typeface="+mj-ea"/>
              <a:cs typeface="+mj-cs"/>
            </a:endParaRPr>
          </a:p>
        </p:txBody>
      </p:sp>
      <p:sp>
        <p:nvSpPr>
          <p:cNvPr id="1315854" name="Rectangle 14"/>
          <p:cNvSpPr>
            <a:spLocks noGrp="1" noChangeArrowheads="1"/>
          </p:cNvSpPr>
          <p:nvPr>
            <p:ph type="body" idx="1"/>
          </p:nvPr>
        </p:nvSpPr>
        <p:spPr>
          <a:xfrm>
            <a:off x="470452" y="2743200"/>
            <a:ext cx="8382000" cy="4114800"/>
          </a:xfrm>
          <a:noFill/>
        </p:spPr>
        <p:txBody>
          <a:bodyPr/>
          <a:lstStyle/>
          <a:p>
            <a:pPr eaLnBrk="1" hangingPunct="1"/>
            <a:r>
              <a:rPr lang="en-US" dirty="0" smtClean="0">
                <a:latin typeface="Times New Roman" charset="0"/>
                <a:ea typeface="Times" charset="0"/>
              </a:rPr>
              <a:t>The best way </a:t>
            </a:r>
            <a:r>
              <a:rPr lang="en-US" dirty="0" smtClean="0">
                <a:latin typeface="Times New Roman" charset="0"/>
                <a:ea typeface="Times" charset="0"/>
              </a:rPr>
              <a:t>to decontaminate is to create a powerful, useful, and safe form of applied evolution science</a:t>
            </a:r>
            <a:endParaRPr lang="en-US" dirty="0">
              <a:latin typeface="Times New Roman" charset="0"/>
              <a:ea typeface="Times" charset="0"/>
            </a:endParaRPr>
          </a:p>
        </p:txBody>
      </p:sp>
    </p:spTree>
    <p:extLst>
      <p:ext uri="{BB962C8B-B14F-4D97-AF65-F5344CB8AC3E}">
        <p14:creationId xmlns:p14="http://schemas.microsoft.com/office/powerpoint/2010/main" val="387383222"/>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5842" name="Rectangle 2"/>
          <p:cNvSpPr>
            <a:spLocks noGrp="1" noChangeArrowheads="1"/>
          </p:cNvSpPr>
          <p:nvPr>
            <p:ph type="title"/>
          </p:nvPr>
        </p:nvSpPr>
        <p:spPr>
          <a:xfrm>
            <a:off x="457200" y="228600"/>
            <a:ext cx="8229600" cy="1143000"/>
          </a:xfrm>
        </p:spPr>
        <p:txBody>
          <a:bodyPr/>
          <a:lstStyle/>
          <a:p>
            <a:pPr eaLnBrk="1" hangingPunct="1">
              <a:defRPr/>
            </a:pPr>
            <a:r>
              <a:rPr lang="en-US" sz="4000" dirty="0" smtClean="0">
                <a:solidFill>
                  <a:srgbClr val="FFC000"/>
                </a:solidFill>
                <a:latin typeface="Times New Roman"/>
                <a:cs typeface="Times New Roman"/>
              </a:rPr>
              <a:t>Behavioral Psychology Faced This Too</a:t>
            </a:r>
            <a:endParaRPr lang="en-US" sz="4000" dirty="0">
              <a:solidFill>
                <a:srgbClr val="FFC000"/>
              </a:solidFill>
              <a:latin typeface="Times New Roman" charset="0"/>
              <a:ea typeface="+mj-ea"/>
              <a:cs typeface="+mj-cs"/>
            </a:endParaRPr>
          </a:p>
        </p:txBody>
      </p:sp>
      <p:pic>
        <p:nvPicPr>
          <p:cNvPr id="3" name="Picture 2"/>
          <p:cNvPicPr>
            <a:picLocks noChangeAspect="1"/>
          </p:cNvPicPr>
          <p:nvPr/>
        </p:nvPicPr>
        <p:blipFill>
          <a:blip r:embed="rId3"/>
          <a:stretch>
            <a:fillRect/>
          </a:stretch>
        </p:blipFill>
        <p:spPr>
          <a:xfrm>
            <a:off x="1600200" y="1905000"/>
            <a:ext cx="6311900" cy="3810000"/>
          </a:xfrm>
          <a:prstGeom prst="rect">
            <a:avLst/>
          </a:prstGeom>
        </p:spPr>
      </p:pic>
    </p:spTree>
    <p:extLst>
      <p:ext uri="{BB962C8B-B14F-4D97-AF65-F5344CB8AC3E}">
        <p14:creationId xmlns:p14="http://schemas.microsoft.com/office/powerpoint/2010/main" val="1426347845"/>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5842" name="Rectangle 2"/>
          <p:cNvSpPr>
            <a:spLocks noGrp="1" noChangeArrowheads="1"/>
          </p:cNvSpPr>
          <p:nvPr>
            <p:ph type="title"/>
          </p:nvPr>
        </p:nvSpPr>
        <p:spPr>
          <a:xfrm>
            <a:off x="457200" y="533400"/>
            <a:ext cx="8229600" cy="1143000"/>
          </a:xfrm>
        </p:spPr>
        <p:txBody>
          <a:bodyPr/>
          <a:lstStyle/>
          <a:p>
            <a:pPr eaLnBrk="1" hangingPunct="1">
              <a:defRPr/>
            </a:pPr>
            <a:r>
              <a:rPr lang="en-US" sz="4000" dirty="0" smtClean="0">
                <a:solidFill>
                  <a:srgbClr val="FFCC00"/>
                </a:solidFill>
                <a:latin typeface="Times New Roman"/>
                <a:cs typeface="Times New Roman"/>
              </a:rPr>
              <a:t>Skinner’s </a:t>
            </a:r>
            <a:r>
              <a:rPr lang="en-US" sz="4000" dirty="0">
                <a:solidFill>
                  <a:srgbClr val="FFCC00"/>
                </a:solidFill>
                <a:latin typeface="Times New Roman"/>
                <a:cs typeface="Times New Roman"/>
              </a:rPr>
              <a:t>Last Sentence </a:t>
            </a:r>
            <a:r>
              <a:rPr lang="en-US" sz="4000" dirty="0" smtClean="0">
                <a:solidFill>
                  <a:srgbClr val="FFCC00"/>
                </a:solidFill>
                <a:latin typeface="Times New Roman"/>
                <a:cs typeface="Times New Roman"/>
              </a:rPr>
              <a:t/>
            </a:r>
            <a:br>
              <a:rPr lang="en-US" sz="4000" dirty="0" smtClean="0">
                <a:solidFill>
                  <a:srgbClr val="FFCC00"/>
                </a:solidFill>
                <a:latin typeface="Times New Roman"/>
                <a:cs typeface="Times New Roman"/>
              </a:rPr>
            </a:br>
            <a:r>
              <a:rPr lang="en-US" sz="4000" dirty="0" err="1" smtClean="0">
                <a:solidFill>
                  <a:srgbClr val="FFCC00"/>
                </a:solidFill>
                <a:latin typeface="Times New Roman"/>
                <a:cs typeface="Times New Roman"/>
              </a:rPr>
              <a:t>Última</a:t>
            </a:r>
            <a:r>
              <a:rPr lang="en-US" sz="4000" dirty="0" smtClean="0">
                <a:solidFill>
                  <a:srgbClr val="FFCC00"/>
                </a:solidFill>
                <a:latin typeface="Times New Roman"/>
                <a:cs typeface="Times New Roman"/>
              </a:rPr>
              <a:t> </a:t>
            </a:r>
            <a:r>
              <a:rPr lang="en-US" sz="4000" dirty="0" err="1" smtClean="0">
                <a:solidFill>
                  <a:srgbClr val="FFCC00"/>
                </a:solidFill>
                <a:latin typeface="Times New Roman"/>
                <a:cs typeface="Times New Roman"/>
              </a:rPr>
              <a:t>conclusión</a:t>
            </a:r>
            <a:r>
              <a:rPr lang="en-US" sz="4000" dirty="0" smtClean="0">
                <a:solidFill>
                  <a:srgbClr val="FFCC00"/>
                </a:solidFill>
                <a:latin typeface="Times New Roman"/>
                <a:cs typeface="Times New Roman"/>
              </a:rPr>
              <a:t> </a:t>
            </a:r>
            <a:r>
              <a:rPr lang="en-US" sz="4000" dirty="0">
                <a:solidFill>
                  <a:srgbClr val="FFCC00"/>
                </a:solidFill>
                <a:latin typeface="Times New Roman"/>
                <a:cs typeface="Times New Roman"/>
              </a:rPr>
              <a:t>de Skinner</a:t>
            </a:r>
            <a:endParaRPr lang="en-US" sz="4000" dirty="0">
              <a:solidFill>
                <a:srgbClr val="FFCC00"/>
              </a:solidFill>
              <a:latin typeface="Times New Roman" charset="0"/>
              <a:ea typeface="+mj-ea"/>
              <a:cs typeface="+mj-cs"/>
            </a:endParaRPr>
          </a:p>
        </p:txBody>
      </p:sp>
      <p:sp>
        <p:nvSpPr>
          <p:cNvPr id="1315854" name="Rectangle 14"/>
          <p:cNvSpPr>
            <a:spLocks noGrp="1" noChangeArrowheads="1"/>
          </p:cNvSpPr>
          <p:nvPr>
            <p:ph type="body" idx="1"/>
          </p:nvPr>
        </p:nvSpPr>
        <p:spPr>
          <a:xfrm>
            <a:off x="457200" y="2209800"/>
            <a:ext cx="8382000" cy="1981200"/>
          </a:xfrm>
          <a:noFill/>
        </p:spPr>
        <p:txBody>
          <a:bodyPr/>
          <a:lstStyle/>
          <a:p>
            <a:pPr eaLnBrk="1" hangingPunct="1"/>
            <a:r>
              <a:rPr lang="en-US" dirty="0" smtClean="0">
                <a:latin typeface="Times New Roman" charset="0"/>
                <a:ea typeface="Times" charset="0"/>
              </a:rPr>
              <a:t>“A better understanding of variation and selection will mean a more successful profession”</a:t>
            </a:r>
          </a:p>
          <a:p>
            <a:pPr eaLnBrk="1" hangingPunct="1"/>
            <a:endParaRPr lang="en-US" dirty="0" smtClean="0">
              <a:latin typeface="Times New Roman" charset="0"/>
              <a:ea typeface="Times" charset="0"/>
            </a:endParaRPr>
          </a:p>
          <a:p>
            <a:pPr eaLnBrk="1" hangingPunct="1"/>
            <a:r>
              <a:rPr lang="en-US" dirty="0" smtClean="0">
                <a:latin typeface="Times New Roman" charset="0"/>
                <a:ea typeface="Times" charset="0"/>
              </a:rPr>
              <a:t>"Una </a:t>
            </a:r>
            <a:r>
              <a:rPr lang="en-US" dirty="0" err="1" smtClean="0">
                <a:latin typeface="Times New Roman" charset="0"/>
                <a:ea typeface="Times" charset="0"/>
              </a:rPr>
              <a:t>mejor</a:t>
            </a:r>
            <a:r>
              <a:rPr lang="en-US" dirty="0" smtClean="0">
                <a:latin typeface="Times New Roman" charset="0"/>
                <a:ea typeface="Times" charset="0"/>
              </a:rPr>
              <a:t> </a:t>
            </a:r>
            <a:r>
              <a:rPr lang="en-US" dirty="0" err="1" smtClean="0">
                <a:latin typeface="Times New Roman" charset="0"/>
                <a:ea typeface="Times" charset="0"/>
              </a:rPr>
              <a:t>comprensión</a:t>
            </a:r>
            <a:r>
              <a:rPr lang="en-US" dirty="0" smtClean="0">
                <a:latin typeface="Times New Roman" charset="0"/>
                <a:ea typeface="Times" charset="0"/>
              </a:rPr>
              <a:t> de la </a:t>
            </a:r>
            <a:r>
              <a:rPr lang="en-US" dirty="0" err="1" smtClean="0">
                <a:latin typeface="Times New Roman" charset="0"/>
                <a:ea typeface="Times" charset="0"/>
              </a:rPr>
              <a:t>variación</a:t>
            </a:r>
            <a:r>
              <a:rPr lang="en-US" dirty="0" smtClean="0">
                <a:latin typeface="Times New Roman" charset="0"/>
                <a:ea typeface="Times" charset="0"/>
              </a:rPr>
              <a:t> y la </a:t>
            </a:r>
            <a:r>
              <a:rPr lang="en-US" dirty="0" err="1" smtClean="0">
                <a:latin typeface="Times New Roman" charset="0"/>
                <a:ea typeface="Times" charset="0"/>
              </a:rPr>
              <a:t>selección</a:t>
            </a:r>
            <a:r>
              <a:rPr lang="en-US" dirty="0" smtClean="0">
                <a:latin typeface="Times New Roman" charset="0"/>
                <a:ea typeface="Times" charset="0"/>
              </a:rPr>
              <a:t> </a:t>
            </a:r>
            <a:r>
              <a:rPr lang="en-US" dirty="0" err="1" smtClean="0">
                <a:latin typeface="Times New Roman" charset="0"/>
                <a:ea typeface="Times" charset="0"/>
              </a:rPr>
              <a:t>significará</a:t>
            </a:r>
            <a:r>
              <a:rPr lang="en-US" dirty="0" smtClean="0">
                <a:latin typeface="Times New Roman" charset="0"/>
                <a:ea typeface="Times" charset="0"/>
              </a:rPr>
              <a:t> </a:t>
            </a:r>
            <a:r>
              <a:rPr lang="en-US" dirty="0" err="1" smtClean="0">
                <a:latin typeface="Times New Roman" charset="0"/>
                <a:ea typeface="Times" charset="0"/>
              </a:rPr>
              <a:t>una</a:t>
            </a:r>
            <a:r>
              <a:rPr lang="en-US" dirty="0" smtClean="0">
                <a:latin typeface="Times New Roman" charset="0"/>
                <a:ea typeface="Times" charset="0"/>
              </a:rPr>
              <a:t> </a:t>
            </a:r>
            <a:r>
              <a:rPr lang="en-US" dirty="0" err="1" smtClean="0">
                <a:latin typeface="Times New Roman" charset="0"/>
                <a:ea typeface="Times" charset="0"/>
              </a:rPr>
              <a:t>profesión</a:t>
            </a:r>
            <a:r>
              <a:rPr lang="en-US" dirty="0" smtClean="0">
                <a:latin typeface="Times New Roman" charset="0"/>
                <a:ea typeface="Times" charset="0"/>
              </a:rPr>
              <a:t> </a:t>
            </a:r>
            <a:r>
              <a:rPr lang="en-US" dirty="0" err="1" smtClean="0">
                <a:latin typeface="Times New Roman" charset="0"/>
                <a:ea typeface="Times" charset="0"/>
              </a:rPr>
              <a:t>más</a:t>
            </a:r>
            <a:r>
              <a:rPr lang="en-US" dirty="0" smtClean="0">
                <a:latin typeface="Times New Roman" charset="0"/>
                <a:ea typeface="Times" charset="0"/>
              </a:rPr>
              <a:t> </a:t>
            </a:r>
            <a:r>
              <a:rPr lang="en-US" dirty="0" err="1" smtClean="0">
                <a:latin typeface="Times New Roman" charset="0"/>
                <a:ea typeface="Times" charset="0"/>
              </a:rPr>
              <a:t>exitosa</a:t>
            </a:r>
            <a:r>
              <a:rPr lang="en-US" dirty="0" smtClean="0">
                <a:latin typeface="Times New Roman" charset="0"/>
                <a:ea typeface="Times" charset="0"/>
              </a:rPr>
              <a:t>"</a:t>
            </a:r>
            <a:endParaRPr lang="en-US" dirty="0">
              <a:latin typeface="Times New Roman" charset="0"/>
              <a:ea typeface="Times" charset="0"/>
            </a:endParaRPr>
          </a:p>
        </p:txBody>
      </p:sp>
    </p:spTree>
    <p:extLst>
      <p:ext uri="{BB962C8B-B14F-4D97-AF65-F5344CB8AC3E}">
        <p14:creationId xmlns:p14="http://schemas.microsoft.com/office/powerpoint/2010/main" val="1677828960"/>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5842" name="Rectangle 2"/>
          <p:cNvSpPr>
            <a:spLocks noGrp="1" noChangeArrowheads="1"/>
          </p:cNvSpPr>
          <p:nvPr>
            <p:ph type="title"/>
          </p:nvPr>
        </p:nvSpPr>
        <p:spPr>
          <a:xfrm>
            <a:off x="457200" y="228600"/>
            <a:ext cx="8229600" cy="1143000"/>
          </a:xfrm>
        </p:spPr>
        <p:txBody>
          <a:bodyPr/>
          <a:lstStyle/>
          <a:p>
            <a:pPr eaLnBrk="1" hangingPunct="1">
              <a:defRPr/>
            </a:pPr>
            <a:r>
              <a:rPr lang="en-US" sz="4000" dirty="0" smtClean="0">
                <a:solidFill>
                  <a:srgbClr val="FFC000"/>
                </a:solidFill>
                <a:latin typeface="Times New Roman"/>
                <a:cs typeface="Times New Roman"/>
              </a:rPr>
              <a:t>Evolution and CBS</a:t>
            </a:r>
            <a:endParaRPr lang="en-US" sz="4000" dirty="0">
              <a:solidFill>
                <a:srgbClr val="FFC000"/>
              </a:solidFill>
              <a:latin typeface="Times New Roman" charset="0"/>
              <a:ea typeface="+mj-ea"/>
              <a:cs typeface="+mj-cs"/>
            </a:endParaRPr>
          </a:p>
        </p:txBody>
      </p:sp>
      <p:sp>
        <p:nvSpPr>
          <p:cNvPr id="1315854" name="Rectangle 14"/>
          <p:cNvSpPr>
            <a:spLocks noGrp="1" noChangeArrowheads="1"/>
          </p:cNvSpPr>
          <p:nvPr>
            <p:ph type="body" idx="1"/>
          </p:nvPr>
        </p:nvSpPr>
        <p:spPr>
          <a:xfrm>
            <a:off x="800100" y="1676400"/>
            <a:ext cx="7543800" cy="4114800"/>
          </a:xfrm>
          <a:noFill/>
        </p:spPr>
        <p:txBody>
          <a:bodyPr/>
          <a:lstStyle/>
          <a:p>
            <a:pPr eaLnBrk="1" hangingPunct="1"/>
            <a:r>
              <a:rPr lang="en-US" sz="2800" dirty="0" smtClean="0">
                <a:latin typeface="Times New Roman" charset="0"/>
                <a:ea typeface="Times" charset="0"/>
              </a:rPr>
              <a:t>Our fate is bound together</a:t>
            </a:r>
          </a:p>
          <a:p>
            <a:pPr eaLnBrk="1" hangingPunct="1"/>
            <a:r>
              <a:rPr lang="en-US" sz="2800" dirty="0" smtClean="0">
                <a:latin typeface="Times New Roman" charset="0"/>
                <a:ea typeface="Times" charset="0"/>
              </a:rPr>
              <a:t>We are developing evolutionarily sensible interventions (</a:t>
            </a:r>
            <a:r>
              <a:rPr lang="en-US" sz="2800" dirty="0" smtClean="0">
                <a:latin typeface="Times New Roman" charset="0"/>
                <a:ea typeface="Times" charset="0"/>
              </a:rPr>
              <a:t>e.g., ACT, CFT, PROSOCIAL, The Nurture </a:t>
            </a:r>
            <a:r>
              <a:rPr lang="en-US" sz="2800" dirty="0" smtClean="0">
                <a:latin typeface="Times New Roman" charset="0"/>
                <a:ea typeface="Times" charset="0"/>
              </a:rPr>
              <a:t>Effect, Good Behavior Game)</a:t>
            </a:r>
            <a:endParaRPr lang="en-US" sz="2800" dirty="0" smtClean="0">
              <a:latin typeface="Times New Roman" charset="0"/>
              <a:ea typeface="Times" charset="0"/>
            </a:endParaRPr>
          </a:p>
          <a:p>
            <a:pPr eaLnBrk="1" hangingPunct="1"/>
            <a:r>
              <a:rPr lang="en-US" sz="2800" dirty="0" smtClean="0">
                <a:latin typeface="Times New Roman" charset="0"/>
                <a:ea typeface="Times" charset="0"/>
              </a:rPr>
              <a:t>Reintegrating behavioral and evolution science to achieve a better world is our destiny </a:t>
            </a:r>
          </a:p>
          <a:p>
            <a:pPr eaLnBrk="1" hangingPunct="1"/>
            <a:r>
              <a:rPr lang="en-US" sz="2800" dirty="0" smtClean="0">
                <a:latin typeface="Times New Roman" charset="0"/>
                <a:ea typeface="Times" charset="0"/>
              </a:rPr>
              <a:t>Let’s </a:t>
            </a:r>
            <a:r>
              <a:rPr lang="en-US" sz="2800" dirty="0" smtClean="0">
                <a:latin typeface="Times New Roman" charset="0"/>
                <a:ea typeface="Times" charset="0"/>
              </a:rPr>
              <a:t>work </a:t>
            </a:r>
            <a:r>
              <a:rPr lang="en-US" sz="2800" dirty="0" smtClean="0">
                <a:latin typeface="Times New Roman" charset="0"/>
                <a:ea typeface="Times" charset="0"/>
              </a:rPr>
              <a:t>together </a:t>
            </a:r>
            <a:r>
              <a:rPr lang="en-US" sz="2800" dirty="0" smtClean="0">
                <a:latin typeface="Times New Roman" charset="0"/>
                <a:ea typeface="Times" charset="0"/>
              </a:rPr>
              <a:t>to see what we can accomplish </a:t>
            </a:r>
            <a:endParaRPr lang="en-US" sz="2800" dirty="0">
              <a:latin typeface="Times New Roman" charset="0"/>
              <a:ea typeface="Times" charset="0"/>
            </a:endParaRPr>
          </a:p>
        </p:txBody>
      </p:sp>
    </p:spTree>
    <p:extLst>
      <p:ext uri="{BB962C8B-B14F-4D97-AF65-F5344CB8AC3E}">
        <p14:creationId xmlns:p14="http://schemas.microsoft.com/office/powerpoint/2010/main" val="1362971103"/>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raxis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raxis Gotham">
      <a:majorFont>
        <a:latin typeface="Gotham Bold"/>
        <a:ea typeface=""/>
        <a:cs typeface=""/>
      </a:majorFont>
      <a:minorFont>
        <a:latin typeface="Gotham Medi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Praxis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raxis Gotham">
      <a:majorFont>
        <a:latin typeface="Gotham Bold"/>
        <a:ea typeface=""/>
        <a:cs typeface=""/>
      </a:majorFont>
      <a:minorFont>
        <a:latin typeface="Gotham Medi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Mountain Top</Template>
  <TotalTime>41399</TotalTime>
  <Words>4063</Words>
  <Application>Microsoft Macintosh PowerPoint</Application>
  <PresentationFormat>On-screen Show (4:3)</PresentationFormat>
  <Paragraphs>799</Paragraphs>
  <Slides>90</Slides>
  <Notes>50</Notes>
  <HiddenSlides>0</HiddenSlides>
  <MMClips>0</MMClips>
  <ScaleCrop>false</ScaleCrop>
  <HeadingPairs>
    <vt:vector size="8" baseType="variant">
      <vt:variant>
        <vt:lpstr>Fonts Used</vt:lpstr>
      </vt:variant>
      <vt:variant>
        <vt:i4>8</vt:i4>
      </vt:variant>
      <vt:variant>
        <vt:lpstr>Theme</vt:lpstr>
      </vt:variant>
      <vt:variant>
        <vt:i4>3</vt:i4>
      </vt:variant>
      <vt:variant>
        <vt:lpstr>Embedded OLE Servers</vt:lpstr>
      </vt:variant>
      <vt:variant>
        <vt:i4>1</vt:i4>
      </vt:variant>
      <vt:variant>
        <vt:lpstr>Slide Titles</vt:lpstr>
      </vt:variant>
      <vt:variant>
        <vt:i4>90</vt:i4>
      </vt:variant>
    </vt:vector>
  </HeadingPairs>
  <TitlesOfParts>
    <vt:vector size="102" baseType="lpstr">
      <vt:lpstr>Gotham Bold</vt:lpstr>
      <vt:lpstr>Gotham Light</vt:lpstr>
      <vt:lpstr>Gotham Medium</vt:lpstr>
      <vt:lpstr>ＭＳ Ｐゴシック</vt:lpstr>
      <vt:lpstr>Times</vt:lpstr>
      <vt:lpstr>Times New Roman</vt:lpstr>
      <vt:lpstr>Wingdings</vt:lpstr>
      <vt:lpstr>Arial</vt:lpstr>
      <vt:lpstr>Mountain Top</vt:lpstr>
      <vt:lpstr>PraxisTemplate</vt:lpstr>
      <vt:lpstr>1_PraxisTemplate</vt:lpstr>
      <vt:lpstr>CorelDRAW</vt:lpstr>
      <vt:lpstr>Evolution on Purpose:  Why the Ultimate Success of CBS is Tied to Applied Evolution Science  Desarrollo del objetivo: Por qué el éxito final de la CBS está ligado a la ciencia de la evolución aplicada  </vt:lpstr>
      <vt:lpstr>My Argument Mi argumento</vt:lpstr>
      <vt:lpstr>My Argument Mi argumento</vt:lpstr>
      <vt:lpstr>In Berlin, I Examined Six Areas En Berlín, examiné seis áreas</vt:lpstr>
      <vt:lpstr>Today I Will Examine One  in More Detail Hoy voy a examinar uno  con más detalle</vt:lpstr>
      <vt:lpstr>PowerPoint Presentation</vt:lpstr>
      <vt:lpstr>And Will Return to a Key Point: Why Evolution Science Needs Us  Y volveré a un punto clave:Por qué la ciencia de la evolución nos necesita</vt:lpstr>
      <vt:lpstr>Contextual Behavioral Psychology is a Kind of  Evolutionary Psychology La psicología contextual del comportamiento es un tipo de psicología evolutiva</vt:lpstr>
      <vt:lpstr>Skinner’s Last Sentence  Última conclusión de Skinner</vt:lpstr>
      <vt:lpstr>This Was Rejected by Most Evolutionists Esto fue rechazado por la  mayoría de los evolucionistas</vt:lpstr>
      <vt:lpstr>Evolving on Purpose Desarrollando el Objetivo</vt:lpstr>
      <vt:lpstr>Variation / Variación</vt:lpstr>
      <vt:lpstr>Selection / Selección</vt:lpstr>
      <vt:lpstr>Retention / Retención </vt:lpstr>
      <vt:lpstr>Context / Contexto</vt:lpstr>
      <vt:lpstr>Dimension / Dimensión</vt:lpstr>
      <vt:lpstr>Level / Nivel</vt:lpstr>
      <vt:lpstr>Evolving on Purpose  Desarrollando el Objetivo</vt:lpstr>
      <vt:lpstr>PowerPoint Presentation</vt:lpstr>
      <vt:lpstr>PowerPoint Presentation</vt:lpstr>
      <vt:lpstr>The Scientific Challenge El Desafío Científico</vt:lpstr>
      <vt:lpstr>The Era We’ve Lived Through La era en la que hemos vivido</vt:lpstr>
      <vt:lpstr>PowerPoint Presentation</vt:lpstr>
      <vt:lpstr>PowerPoint Presentation</vt:lpstr>
      <vt:lpstr>Funding in the US Financiación en E.E.U.U.</vt:lpstr>
      <vt:lpstr>PowerPoint Presentation</vt:lpstr>
      <vt:lpstr>PowerPoint Presentation</vt:lpstr>
      <vt:lpstr>And Models That Help us Use Them Y modelos que nos ayudan a usarlos</vt:lpstr>
      <vt:lpstr> Process-Based Therapy (PBT) La terapia basada en procesos (PBT) </vt:lpstr>
      <vt:lpstr>What Kind of Processes? ¿Qué tipo de procesos?</vt:lpstr>
      <vt:lpstr>What Kind of Processes? ¿Qué tipo de procesos?</vt:lpstr>
      <vt:lpstr>What Kind of Processes? ¿Qué tipo de procesos?</vt:lpstr>
      <vt:lpstr>What Kind of Processes? ¿Qué tipo de procesos?</vt:lpstr>
      <vt:lpstr>What Kind of Processes? ¿Qué tipo de procesos?</vt:lpstr>
      <vt:lpstr>What Kind of Processes? ¿Qué tipo de procesos?</vt:lpstr>
      <vt:lpstr>What Kind of Processes? ¿Qué tipo de procesos?</vt:lpstr>
      <vt:lpstr>What Kind of Processes? ¿Qué tipo de procesos?</vt:lpstr>
      <vt:lpstr>We Need Models and Theories Necesitamos modelos y teorías</vt:lpstr>
      <vt:lpstr>What Kind of Models? ¿Qué tipo de modelos?</vt:lpstr>
      <vt:lpstr>What Kind of Models? ¿Qué tipo de modelos?</vt:lpstr>
      <vt:lpstr>What Kind of Models? ¿Qué tipo de modelos?</vt:lpstr>
      <vt:lpstr>What Kind of Models? ¿Qué tipo de modelos?</vt:lpstr>
      <vt:lpstr>What Kind of Models? ¿Qué tipo de modelos?</vt:lpstr>
      <vt:lpstr>What Kind of Models? ¿Qué tipo de modelos?</vt:lpstr>
      <vt:lpstr>What Kind of Models? ¿Qué tipo de modelos?</vt:lpstr>
      <vt:lpstr> To Do All of This We Need a  Successful Model of Models  Para hacer todo esto necesitamos unModelo de modelos exitoso</vt:lpstr>
      <vt:lpstr>Evolution is the  Model of Models in  Every Other Area  of Life Science.  Why Not Us?  La evolución es el  modelo de los modelos en cualquier otra área de las Ciencias de la Vida.  ¿Por qué no para nosotros?</vt:lpstr>
      <vt:lpstr>PowerPoint Presentation</vt:lpstr>
      <vt:lpstr>PowerPoint Presentation</vt:lpstr>
      <vt:lpstr> What are the Biggest  Enemies of Healthy  Variation and Selective Retention?  ¿Cuáles son los mayores  enemigos de la variación de salud y la retención selectiva?</vt:lpstr>
      <vt:lpstr>#1: Avoidance / Elusión</vt:lpstr>
      <vt:lpstr>#2: Excessive Rule Following / Excesivo Seguimiento de las Reglas</vt:lpstr>
      <vt:lpstr>Or Both / O ambos</vt:lpstr>
      <vt:lpstr>PowerPoint Presentation</vt:lpstr>
      <vt:lpstr>PowerPoint Presentation</vt:lpstr>
      <vt:lpstr>PowerPoint Presentation</vt:lpstr>
      <vt:lpstr> Most of the Third Wave is Based  on Such Models  </vt:lpstr>
      <vt:lpstr>PowerPoint Presentation</vt:lpstr>
      <vt:lpstr>PowerPoint Presentation</vt:lpstr>
      <vt:lpstr>PowerPoint Presentation</vt:lpstr>
      <vt:lpstr> What About Data From the  Entire Field? Are We Already Creating the  Bones of Such Models Just by  What the Mediational Results Tell Us?  </vt:lpstr>
      <vt:lpstr>What About the Literature at Large? ¿Qué pasa con la literatura en general?</vt:lpstr>
      <vt:lpstr>What About the Literature at Large? ¿Qué pasa con la literatura en general?</vt:lpstr>
      <vt:lpstr>Strategy / Estrategia</vt:lpstr>
      <vt:lpstr>Variation / Variación</vt:lpstr>
      <vt:lpstr>Variation / Variación</vt:lpstr>
      <vt:lpstr>Contact with Context Contacto con Contexto</vt:lpstr>
      <vt:lpstr>Selective Retention Retención Selectiva </vt:lpstr>
      <vt:lpstr>Right Level  / Nivel correcto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Human Yearning</vt:lpstr>
      <vt:lpstr>PowerPoint Presentation</vt:lpstr>
      <vt:lpstr>PowerPoint Presentation</vt:lpstr>
      <vt:lpstr>PowerPoint Presentation</vt:lpstr>
      <vt:lpstr>Why Evolution Science Need Us and Why We Have to Help  Clean Up the Mess</vt:lpstr>
      <vt:lpstr>Contaminated Evolution</vt:lpstr>
      <vt:lpstr>Contaminated Evolution</vt:lpstr>
      <vt:lpstr>Contaminated Evolution</vt:lpstr>
      <vt:lpstr>Why Evolution Science Need Us and Why We Have to Help  Clean Up the Mess</vt:lpstr>
      <vt:lpstr>Behavioral Psychology Faced This Too</vt:lpstr>
      <vt:lpstr>Evolution and CBS</vt:lpstr>
    </vt:vector>
  </TitlesOfParts>
  <Company>Context Press</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Verbal Basis of Stigma</dc:title>
  <dc:creator>Steven C. Hayes</dc:creator>
  <cp:lastModifiedBy>Steve</cp:lastModifiedBy>
  <cp:revision>628</cp:revision>
  <dcterms:created xsi:type="dcterms:W3CDTF">2011-03-21T20:08:09Z</dcterms:created>
  <dcterms:modified xsi:type="dcterms:W3CDTF">2017-06-23T14:39:05Z</dcterms:modified>
</cp:coreProperties>
</file>